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5" r:id="rId14"/>
    <p:sldId id="286" r:id="rId15"/>
    <p:sldId id="287" r:id="rId16"/>
    <p:sldId id="288" r:id="rId17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333333"/>
    <a:srgbClr val="FF0000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48" autoAdjust="0"/>
    <p:restoredTop sz="94704" autoAdjust="0"/>
  </p:normalViewPr>
  <p:slideViewPr>
    <p:cSldViewPr>
      <p:cViewPr>
        <p:scale>
          <a:sx n="100" d="100"/>
          <a:sy n="100" d="100"/>
        </p:scale>
        <p:origin x="1980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DF9DF0-B0F8-4B9A-A589-7A4CF715D2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21A0D8C-FD58-4AA6-AED3-50874C0B43E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15368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5B936-055D-4A63-B5E8-046EEC782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CB4CA14-E70B-4C01-8669-712576034B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63867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F7D87602-BF72-46E4-94ED-604D9B695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8F543D5-DB27-4DA4-89C0-5F06470B61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525962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CED31F-ED6E-43B9-AF42-1A5B99F4EB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>
            <a:extLst>
              <a:ext uri="{FF2B5EF4-FFF2-40B4-BE49-F238E27FC236}">
                <a16:creationId xmlns:a16="http://schemas.microsoft.com/office/drawing/2014/main" id="{5727E3E6-F8AB-42EF-A946-0271BFBDF356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5124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52A45B-E350-4413-9752-E82B8CCA1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ABD6F14-C167-45AF-A01E-C0813CD3E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56130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949BCC5-E9A5-44C1-AF82-E6CF4FEE7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82FFFE9-6ABA-4C17-82F8-4891B67BA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063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7EBC9D-D323-4347-9DFB-F13A35FD7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6370241-C871-4F97-9B05-7A9B86C09B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11232F0-2472-4A13-B6B1-11D1FF694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2345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BEF3025-344C-4BB0-A258-A95D2BB137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2A25C4-2E3D-4DAC-B082-7A5D9C09C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B796D2F-74BF-4938-A16E-4780889F66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BEF14BF-A477-4062-A70C-973B73435C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0BC507-D41A-4BB6-AF4E-DD7AD2B56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74380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B52D50-92AE-435C-91FF-33F673B7F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73684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521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07F2F00-25BF-4550-A2D6-0E70A9F53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205F8B9-A46F-4C27-A4B6-22D81E13D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AA5954F-2464-483F-8126-C99A930A6F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14572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16496E-007A-4F44-B29B-97698ED87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628C9A8-2D1E-4CCA-B255-558E443CF19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346C93-6136-4871-BADB-E3F110FA47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6681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digipot.net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5B635374-6F18-4CD4-B2AF-29557051C59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57CE07D7-5B90-4E09-BE58-AB3D05DA79D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39548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Copyright©2011-2019 </a:t>
            </a:r>
            <a:r>
              <a:rPr lang="en-US" altLang="ja-JP" sz="800" b="1" dirty="0">
                <a:hlinkClick r:id="rId15"/>
              </a:rPr>
              <a:t>http</a:t>
            </a:r>
            <a:r>
              <a:rPr lang="ja-JP" altLang="en-US" sz="800" b="1" dirty="0" err="1">
                <a:hlinkClick r:id="rId15"/>
              </a:rPr>
              <a:t>ｓ</a:t>
            </a:r>
            <a:r>
              <a:rPr lang="en-US" altLang="ja-JP" sz="800" b="1" dirty="0">
                <a:hlinkClick r:id="rId15"/>
              </a:rPr>
              <a:t>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2E18C6B8-01B1-4BE6-8F0D-29F8AEF56A1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82" name="Rectangle 162">
            <a:extLst>
              <a:ext uri="{FF2B5EF4-FFF2-40B4-BE49-F238E27FC236}">
                <a16:creationId xmlns:a16="http://schemas.microsoft.com/office/drawing/2014/main" id="{63C6DEDC-0A8C-42CF-9017-A6AFE59822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6477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81" name="Rectangle 161">
            <a:extLst>
              <a:ext uri="{FF2B5EF4-FFF2-40B4-BE49-F238E27FC236}">
                <a16:creationId xmlns:a16="http://schemas.microsoft.com/office/drawing/2014/main" id="{F31F63E3-CB4E-4EFF-828C-8CE95A2167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6477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2" name="Rectangle 122">
            <a:extLst>
              <a:ext uri="{FF2B5EF4-FFF2-40B4-BE49-F238E27FC236}">
                <a16:creationId xmlns:a16="http://schemas.microsoft.com/office/drawing/2014/main" id="{8A5F1589-F9F8-4D78-9B1E-9B19FD456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84313"/>
            <a:ext cx="4465638" cy="48244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2" name="Rectangle 2">
            <a:extLst>
              <a:ext uri="{FF2B5EF4-FFF2-40B4-BE49-F238E27FC236}">
                <a16:creationId xmlns:a16="http://schemas.microsoft.com/office/drawing/2014/main" id="{9487E9CF-9A5A-455A-9239-D1A5B5B2919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0724" name="Rectangle 4" descr="右上がり対角線 (反転)">
            <a:extLst>
              <a:ext uri="{FF2B5EF4-FFF2-40B4-BE49-F238E27FC236}">
                <a16:creationId xmlns:a16="http://schemas.microsoft.com/office/drawing/2014/main" id="{BEE7CA1A-8B0D-4539-89DD-1A0843AD1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628775"/>
            <a:ext cx="4176712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25" name="Text Box 5">
            <a:extLst>
              <a:ext uri="{FF2B5EF4-FFF2-40B4-BE49-F238E27FC236}">
                <a16:creationId xmlns:a16="http://schemas.microsoft.com/office/drawing/2014/main" id="{191CACB6-6E49-47C0-A51C-D8B43880EF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0726" name="Text Box 6">
            <a:extLst>
              <a:ext uri="{FF2B5EF4-FFF2-40B4-BE49-F238E27FC236}">
                <a16:creationId xmlns:a16="http://schemas.microsoft.com/office/drawing/2014/main" id="{F8C95109-317A-4C24-8D8D-1603931E9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908050"/>
            <a:ext cx="1379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C13EC244-F8C4-4818-8F81-F693CA1603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84313"/>
            <a:ext cx="4465638" cy="73025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0841" name="Group 121">
            <a:extLst>
              <a:ext uri="{FF2B5EF4-FFF2-40B4-BE49-F238E27FC236}">
                <a16:creationId xmlns:a16="http://schemas.microsoft.com/office/drawing/2014/main" id="{7F1BDE98-FCA9-471D-BC20-0D4CE37E509D}"/>
              </a:ext>
            </a:extLst>
          </p:cNvPr>
          <p:cNvGraphicFramePr>
            <a:graphicFrameLocks noGrp="1"/>
          </p:cNvGraphicFramePr>
          <p:nvPr/>
        </p:nvGraphicFramePr>
        <p:xfrm>
          <a:off x="560388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7">
                  <a:extLst>
                    <a:ext uri="{9D8B030D-6E8A-4147-A177-3AD203B41FA5}">
                      <a16:colId xmlns:a16="http://schemas.microsoft.com/office/drawing/2014/main" val="3717150516"/>
                    </a:ext>
                  </a:extLst>
                </a:gridCol>
                <a:gridCol w="1954213">
                  <a:extLst>
                    <a:ext uri="{9D8B030D-6E8A-4147-A177-3AD203B41FA5}">
                      <a16:colId xmlns:a16="http://schemas.microsoft.com/office/drawing/2014/main" val="35006718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246393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777437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46685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73443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532415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9396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7996764"/>
                  </a:ext>
                </a:extLst>
              </a:tr>
            </a:tbl>
          </a:graphicData>
        </a:graphic>
      </p:graphicFrame>
      <p:sp>
        <p:nvSpPr>
          <p:cNvPr id="30766" name="Text Box 46">
            <a:extLst>
              <a:ext uri="{FF2B5EF4-FFF2-40B4-BE49-F238E27FC236}">
                <a16:creationId xmlns:a16="http://schemas.microsoft.com/office/drawing/2014/main" id="{7DA12D48-95E7-495A-9C2D-38C60C507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0767" name="Text Box 47">
            <a:extLst>
              <a:ext uri="{FF2B5EF4-FFF2-40B4-BE49-F238E27FC236}">
                <a16:creationId xmlns:a16="http://schemas.microsoft.com/office/drawing/2014/main" id="{4F668C89-1A66-4675-9F69-15022CF9D6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0768" name="Text Box 48">
            <a:extLst>
              <a:ext uri="{FF2B5EF4-FFF2-40B4-BE49-F238E27FC236}">
                <a16:creationId xmlns:a16="http://schemas.microsoft.com/office/drawing/2014/main" id="{28CC49EE-0D19-4383-9148-2F2D928EF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0769" name="Rectangle 49" descr="右上がり対角線 (反転)">
            <a:extLst>
              <a:ext uri="{FF2B5EF4-FFF2-40B4-BE49-F238E27FC236}">
                <a16:creationId xmlns:a16="http://schemas.microsoft.com/office/drawing/2014/main" id="{2B54454B-7625-4B6B-A0CD-4FFAB1886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4868863"/>
            <a:ext cx="1296987" cy="12969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770" name="Text Box 50">
            <a:extLst>
              <a:ext uri="{FF2B5EF4-FFF2-40B4-BE49-F238E27FC236}">
                <a16:creationId xmlns:a16="http://schemas.microsoft.com/office/drawing/2014/main" id="{1D041641-6519-44C3-A70C-8821E72E4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373688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  <p:sp>
        <p:nvSpPr>
          <p:cNvPr id="30844" name="Rectangle 124">
            <a:extLst>
              <a:ext uri="{FF2B5EF4-FFF2-40B4-BE49-F238E27FC236}">
                <a16:creationId xmlns:a16="http://schemas.microsoft.com/office/drawing/2014/main" id="{62295A44-282A-4E06-8BAA-4F5BBEC9A1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484313"/>
            <a:ext cx="4465637" cy="482441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5" name="Rectangle 125" descr="右上がり対角線 (反転)">
            <a:extLst>
              <a:ext uri="{FF2B5EF4-FFF2-40B4-BE49-F238E27FC236}">
                <a16:creationId xmlns:a16="http://schemas.microsoft.com/office/drawing/2014/main" id="{4F2F4F48-64E3-4318-94E8-E251ACA63F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628775"/>
            <a:ext cx="4176713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46" name="Text Box 126">
            <a:extLst>
              <a:ext uri="{FF2B5EF4-FFF2-40B4-BE49-F238E27FC236}">
                <a16:creationId xmlns:a16="http://schemas.microsoft.com/office/drawing/2014/main" id="{02C7B5D5-2B8E-4992-A73D-258E5E128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0847" name="Text Box 127">
            <a:extLst>
              <a:ext uri="{FF2B5EF4-FFF2-40B4-BE49-F238E27FC236}">
                <a16:creationId xmlns:a16="http://schemas.microsoft.com/office/drawing/2014/main" id="{BD95885D-D8DE-4822-8ADC-907AFACB5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908050"/>
            <a:ext cx="1379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30848" name="Rectangle 128">
            <a:extLst>
              <a:ext uri="{FF2B5EF4-FFF2-40B4-BE49-F238E27FC236}">
                <a16:creationId xmlns:a16="http://schemas.microsoft.com/office/drawing/2014/main" id="{9141A69E-BADD-458D-85A8-13B678875F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484313"/>
            <a:ext cx="4465637" cy="73025"/>
          </a:xfrm>
          <a:prstGeom prst="rect">
            <a:avLst/>
          </a:prstGeom>
          <a:gradFill rotWithShape="1">
            <a:gsLst>
              <a:gs pos="0">
                <a:srgbClr val="6699FF"/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graphicFrame>
        <p:nvGraphicFramePr>
          <p:cNvPr id="30849" name="Group 129">
            <a:extLst>
              <a:ext uri="{FF2B5EF4-FFF2-40B4-BE49-F238E27FC236}">
                <a16:creationId xmlns:a16="http://schemas.microsoft.com/office/drawing/2014/main" id="{BDEAC5F7-A5A2-4C01-B462-EFAF41106E3D}"/>
              </a:ext>
            </a:extLst>
          </p:cNvPr>
          <p:cNvGraphicFramePr>
            <a:graphicFrameLocks noGrp="1"/>
          </p:cNvGraphicFramePr>
          <p:nvPr/>
        </p:nvGraphicFramePr>
        <p:xfrm>
          <a:off x="5168900" y="4868863"/>
          <a:ext cx="2736850" cy="1105440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3250108644"/>
                    </a:ext>
                  </a:extLst>
                </a:gridCol>
                <a:gridCol w="1954212">
                  <a:extLst>
                    <a:ext uri="{9D8B030D-6E8A-4147-A177-3AD203B41FA5}">
                      <a16:colId xmlns:a16="http://schemas.microsoft.com/office/drawing/2014/main" val="276550815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856916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00714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56971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32273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09881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710968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992694"/>
                  </a:ext>
                </a:extLst>
              </a:tr>
            </a:tbl>
          </a:graphicData>
        </a:graphic>
      </p:graphicFrame>
      <p:sp>
        <p:nvSpPr>
          <p:cNvPr id="30875" name="Text Box 155">
            <a:extLst>
              <a:ext uri="{FF2B5EF4-FFF2-40B4-BE49-F238E27FC236}">
                <a16:creationId xmlns:a16="http://schemas.microsoft.com/office/drawing/2014/main" id="{307D0355-3CAA-47D1-BC28-4CEF35BD50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0876" name="Text Box 156">
            <a:extLst>
              <a:ext uri="{FF2B5EF4-FFF2-40B4-BE49-F238E27FC236}">
                <a16:creationId xmlns:a16="http://schemas.microsoft.com/office/drawing/2014/main" id="{DA13B77C-801E-45D3-B02E-9E41BA032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5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0877" name="Text Box 157">
            <a:extLst>
              <a:ext uri="{FF2B5EF4-FFF2-40B4-BE49-F238E27FC236}">
                <a16:creationId xmlns:a16="http://schemas.microsoft.com/office/drawing/2014/main" id="{14103CAF-9950-4BA7-BBB5-622E82F490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0878" name="Rectangle 158" descr="右上がり対角線 (反転)">
            <a:extLst>
              <a:ext uri="{FF2B5EF4-FFF2-40B4-BE49-F238E27FC236}">
                <a16:creationId xmlns:a16="http://schemas.microsoft.com/office/drawing/2014/main" id="{62592A14-AF66-481E-9C1D-FEFAB1813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4868863"/>
            <a:ext cx="1296988" cy="12969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0879" name="Text Box 159">
            <a:extLst>
              <a:ext uri="{FF2B5EF4-FFF2-40B4-BE49-F238E27FC236}">
                <a16:creationId xmlns:a16="http://schemas.microsoft.com/office/drawing/2014/main" id="{BB945239-578C-464D-BBAB-D061A4792C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373688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99" name="AutoShape 139">
            <a:extLst>
              <a:ext uri="{FF2B5EF4-FFF2-40B4-BE49-F238E27FC236}">
                <a16:creationId xmlns:a16="http://schemas.microsoft.com/office/drawing/2014/main" id="{6452466E-D10B-4449-8C88-AEBB68F8C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836613"/>
            <a:ext cx="2160588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00" name="AutoShape 140">
            <a:extLst>
              <a:ext uri="{FF2B5EF4-FFF2-40B4-BE49-F238E27FC236}">
                <a16:creationId xmlns:a16="http://schemas.microsoft.com/office/drawing/2014/main" id="{2AD9FEB9-A0E8-45C2-8E3A-61A295759F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836613"/>
            <a:ext cx="2160587" cy="5762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01" name="AutoShape 141">
            <a:extLst>
              <a:ext uri="{FF2B5EF4-FFF2-40B4-BE49-F238E27FC236}">
                <a16:creationId xmlns:a16="http://schemas.microsoft.com/office/drawing/2014/main" id="{EFEB31F2-B4C0-48E2-9E14-20F3DD090E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644900"/>
            <a:ext cx="2160588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102" name="AutoShape 142">
            <a:extLst>
              <a:ext uri="{FF2B5EF4-FFF2-40B4-BE49-F238E27FC236}">
                <a16:creationId xmlns:a16="http://schemas.microsoft.com/office/drawing/2014/main" id="{54034538-AC64-4012-B4C2-0B485AB50B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3644900"/>
            <a:ext cx="2160587" cy="5762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64" name="Rectangle 4">
            <a:extLst>
              <a:ext uri="{FF2B5EF4-FFF2-40B4-BE49-F238E27FC236}">
                <a16:creationId xmlns:a16="http://schemas.microsoft.com/office/drawing/2014/main" id="{DAC5A116-49A1-4464-8488-4BD050AC3A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0965" name="Rectangle 5" descr="右上がり対角線 (反転)">
            <a:extLst>
              <a:ext uri="{FF2B5EF4-FFF2-40B4-BE49-F238E27FC236}">
                <a16:creationId xmlns:a16="http://schemas.microsoft.com/office/drawing/2014/main" id="{FF082D97-3FB7-4BA2-BCD3-D0886E7309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36613"/>
            <a:ext cx="2160588" cy="25923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66" name="Text Box 6">
            <a:extLst>
              <a:ext uri="{FF2B5EF4-FFF2-40B4-BE49-F238E27FC236}">
                <a16:creationId xmlns:a16="http://schemas.microsoft.com/office/drawing/2014/main" id="{6FBB51E3-A71D-4A5F-AEE7-C12F77EFF1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0967" name="Text Box 7">
            <a:extLst>
              <a:ext uri="{FF2B5EF4-FFF2-40B4-BE49-F238E27FC236}">
                <a16:creationId xmlns:a16="http://schemas.microsoft.com/office/drawing/2014/main" id="{AA339B37-27FF-4121-B0F1-9B877830C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1105" name="Group 145">
            <a:extLst>
              <a:ext uri="{FF2B5EF4-FFF2-40B4-BE49-F238E27FC236}">
                <a16:creationId xmlns:a16="http://schemas.microsoft.com/office/drawing/2014/main" id="{D891DF03-FC0A-4E02-BE50-9E35681240B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92413" y="1989138"/>
          <a:ext cx="2016125" cy="889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55210667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10568907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72360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89089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22529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23996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02861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5668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375405"/>
                  </a:ext>
                </a:extLst>
              </a:tr>
            </a:tbl>
          </a:graphicData>
        </a:graphic>
      </p:graphicFrame>
      <p:sp>
        <p:nvSpPr>
          <p:cNvPr id="40994" name="Text Box 34">
            <a:extLst>
              <a:ext uri="{FF2B5EF4-FFF2-40B4-BE49-F238E27FC236}">
                <a16:creationId xmlns:a16="http://schemas.microsoft.com/office/drawing/2014/main" id="{79176D4A-08F2-4EC0-B6A6-76AFA67AC5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0995" name="Text Box 35">
            <a:extLst>
              <a:ext uri="{FF2B5EF4-FFF2-40B4-BE49-F238E27FC236}">
                <a16:creationId xmlns:a16="http://schemas.microsoft.com/office/drawing/2014/main" id="{C0BE4800-CB8B-4CF9-A5F5-ABBE85A016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0996" name="Text Box 36">
            <a:extLst>
              <a:ext uri="{FF2B5EF4-FFF2-40B4-BE49-F238E27FC236}">
                <a16:creationId xmlns:a16="http://schemas.microsoft.com/office/drawing/2014/main" id="{A5D3042A-7F42-4E00-BF8A-ED6C99F534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0999" name="Rectangle 39" descr="右上がり対角線 (反転)">
            <a:extLst>
              <a:ext uri="{FF2B5EF4-FFF2-40B4-BE49-F238E27FC236}">
                <a16:creationId xmlns:a16="http://schemas.microsoft.com/office/drawing/2014/main" id="{BBB7A4D0-BAA7-405E-B360-4BAD9064A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836613"/>
            <a:ext cx="2160587" cy="25923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01" name="Text Box 41">
            <a:extLst>
              <a:ext uri="{FF2B5EF4-FFF2-40B4-BE49-F238E27FC236}">
                <a16:creationId xmlns:a16="http://schemas.microsoft.com/office/drawing/2014/main" id="{7D99880D-E8D7-4544-9F3B-1AB36760B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1029" name="Text Box 69">
            <a:extLst>
              <a:ext uri="{FF2B5EF4-FFF2-40B4-BE49-F238E27FC236}">
                <a16:creationId xmlns:a16="http://schemas.microsoft.com/office/drawing/2014/main" id="{A73DB3A3-7F33-40C3-AB40-791901CCD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1033" name="Rectangle 73" descr="右上がり対角線 (反転)">
            <a:extLst>
              <a:ext uri="{FF2B5EF4-FFF2-40B4-BE49-F238E27FC236}">
                <a16:creationId xmlns:a16="http://schemas.microsoft.com/office/drawing/2014/main" id="{3E2E6C55-D806-4DD3-99BC-4ECC228E4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644900"/>
            <a:ext cx="2160588" cy="25923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35" name="Text Box 75">
            <a:extLst>
              <a:ext uri="{FF2B5EF4-FFF2-40B4-BE49-F238E27FC236}">
                <a16:creationId xmlns:a16="http://schemas.microsoft.com/office/drawing/2014/main" id="{595DCA64-C77A-42DE-84F3-9928635425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1063" name="Text Box 103">
            <a:extLst>
              <a:ext uri="{FF2B5EF4-FFF2-40B4-BE49-F238E27FC236}">
                <a16:creationId xmlns:a16="http://schemas.microsoft.com/office/drawing/2014/main" id="{172D4410-B8A6-40FC-82E0-523F270919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1067" name="Rectangle 107" descr="右上がり対角線 (反転)">
            <a:extLst>
              <a:ext uri="{FF2B5EF4-FFF2-40B4-BE49-F238E27FC236}">
                <a16:creationId xmlns:a16="http://schemas.microsoft.com/office/drawing/2014/main" id="{9EB3741E-72D8-4128-8454-1A7EBF112B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644900"/>
            <a:ext cx="2160587" cy="25923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069" name="Text Box 109">
            <a:extLst>
              <a:ext uri="{FF2B5EF4-FFF2-40B4-BE49-F238E27FC236}">
                <a16:creationId xmlns:a16="http://schemas.microsoft.com/office/drawing/2014/main" id="{084642F9-7C0E-4FC8-856E-C4781C384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1097" name="Text Box 137">
            <a:extLst>
              <a:ext uri="{FF2B5EF4-FFF2-40B4-BE49-F238E27FC236}">
                <a16:creationId xmlns:a16="http://schemas.microsoft.com/office/drawing/2014/main" id="{58B77786-9636-4BA1-A793-F082AEEA79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1161" name="Text Box 201">
            <a:extLst>
              <a:ext uri="{FF2B5EF4-FFF2-40B4-BE49-F238E27FC236}">
                <a16:creationId xmlns:a16="http://schemas.microsoft.com/office/drawing/2014/main" id="{879B447A-4993-4B92-B140-845E582D6D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1162" name="Group 202">
            <a:extLst>
              <a:ext uri="{FF2B5EF4-FFF2-40B4-BE49-F238E27FC236}">
                <a16:creationId xmlns:a16="http://schemas.microsoft.com/office/drawing/2014/main" id="{41BD45A0-DDCF-4E83-B3E7-FD165714AD09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89138"/>
          <a:ext cx="2016125" cy="889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48609821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91377758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28748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76456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02739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48322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9880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06493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000711"/>
                  </a:ext>
                </a:extLst>
              </a:tr>
            </a:tbl>
          </a:graphicData>
        </a:graphic>
      </p:graphicFrame>
      <p:sp>
        <p:nvSpPr>
          <p:cNvPr id="41188" name="Text Box 228">
            <a:extLst>
              <a:ext uri="{FF2B5EF4-FFF2-40B4-BE49-F238E27FC236}">
                <a16:creationId xmlns:a16="http://schemas.microsoft.com/office/drawing/2014/main" id="{784C41D1-5B10-4E88-A898-783692065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1189" name="Text Box 229">
            <a:extLst>
              <a:ext uri="{FF2B5EF4-FFF2-40B4-BE49-F238E27FC236}">
                <a16:creationId xmlns:a16="http://schemas.microsoft.com/office/drawing/2014/main" id="{40FC6C2A-D1B8-402B-98F9-3BD83A410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1191" name="Text Box 231">
            <a:extLst>
              <a:ext uri="{FF2B5EF4-FFF2-40B4-BE49-F238E27FC236}">
                <a16:creationId xmlns:a16="http://schemas.microsoft.com/office/drawing/2014/main" id="{4D51ED42-C722-4127-ADCB-CA561D3BC1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1192" name="Group 232">
            <a:extLst>
              <a:ext uri="{FF2B5EF4-FFF2-40B4-BE49-F238E27FC236}">
                <a16:creationId xmlns:a16="http://schemas.microsoft.com/office/drawing/2014/main" id="{94A292A1-F741-4C51-A47C-294824F7BDB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97425"/>
          <a:ext cx="2016125" cy="889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24625934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15384803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862104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791188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623105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874224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86810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45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012294"/>
                  </a:ext>
                </a:extLst>
              </a:tr>
            </a:tbl>
          </a:graphicData>
        </a:graphic>
      </p:graphicFrame>
      <p:sp>
        <p:nvSpPr>
          <p:cNvPr id="41218" name="Text Box 258">
            <a:extLst>
              <a:ext uri="{FF2B5EF4-FFF2-40B4-BE49-F238E27FC236}">
                <a16:creationId xmlns:a16="http://schemas.microsoft.com/office/drawing/2014/main" id="{31F5BA30-2052-40AE-BDAB-CB8E9C2DE7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1219" name="Text Box 259">
            <a:extLst>
              <a:ext uri="{FF2B5EF4-FFF2-40B4-BE49-F238E27FC236}">
                <a16:creationId xmlns:a16="http://schemas.microsoft.com/office/drawing/2014/main" id="{AFA6219B-D6D4-49E0-BE17-FFBC5ECE16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1221" name="Text Box 261">
            <a:extLst>
              <a:ext uri="{FF2B5EF4-FFF2-40B4-BE49-F238E27FC236}">
                <a16:creationId xmlns:a16="http://schemas.microsoft.com/office/drawing/2014/main" id="{2BEF093F-B618-40A5-A7F3-7F2F32F62C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1222" name="Group 262">
            <a:extLst>
              <a:ext uri="{FF2B5EF4-FFF2-40B4-BE49-F238E27FC236}">
                <a16:creationId xmlns:a16="http://schemas.microsoft.com/office/drawing/2014/main" id="{CC806C51-0FF2-40DA-B900-54E59B63DED1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97425"/>
          <a:ext cx="2016125" cy="889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7605124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03560348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26896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05112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995278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28730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601696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12104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1571775"/>
                  </a:ext>
                </a:extLst>
              </a:tr>
            </a:tbl>
          </a:graphicData>
        </a:graphic>
      </p:graphicFrame>
      <p:sp>
        <p:nvSpPr>
          <p:cNvPr id="41248" name="Text Box 288">
            <a:extLst>
              <a:ext uri="{FF2B5EF4-FFF2-40B4-BE49-F238E27FC236}">
                <a16:creationId xmlns:a16="http://schemas.microsoft.com/office/drawing/2014/main" id="{7BA116A2-D837-4979-B6AF-F2A221A6B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1249" name="Text Box 289">
            <a:extLst>
              <a:ext uri="{FF2B5EF4-FFF2-40B4-BE49-F238E27FC236}">
                <a16:creationId xmlns:a16="http://schemas.microsoft.com/office/drawing/2014/main" id="{024EC2A8-4669-439D-8B0F-2432B07C6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55" name="AutoShape 171">
            <a:extLst>
              <a:ext uri="{FF2B5EF4-FFF2-40B4-BE49-F238E27FC236}">
                <a16:creationId xmlns:a16="http://schemas.microsoft.com/office/drawing/2014/main" id="{36F18676-F9BA-4FC7-919E-4126628A87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836613"/>
            <a:ext cx="273685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68D60120-AAF1-45A6-8772-31D773391F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1989" name="Rectangle 5" descr="右上がり対角線 (反転)">
            <a:extLst>
              <a:ext uri="{FF2B5EF4-FFF2-40B4-BE49-F238E27FC236}">
                <a16:creationId xmlns:a16="http://schemas.microsoft.com/office/drawing/2014/main" id="{30B9E99F-A170-465A-982D-770318C48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36613"/>
            <a:ext cx="1584325" cy="15128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1990" name="Text Box 6">
            <a:extLst>
              <a:ext uri="{FF2B5EF4-FFF2-40B4-BE49-F238E27FC236}">
                <a16:creationId xmlns:a16="http://schemas.microsoft.com/office/drawing/2014/main" id="{966710D9-B358-4596-9FB1-4FA70571D1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1268413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1991" name="Text Box 7">
            <a:extLst>
              <a:ext uri="{FF2B5EF4-FFF2-40B4-BE49-F238E27FC236}">
                <a16:creationId xmlns:a16="http://schemas.microsoft.com/office/drawing/2014/main" id="{6289080C-49AD-4157-9EFE-CD973EE80E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892175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212" name="Group 228">
            <a:extLst>
              <a:ext uri="{FF2B5EF4-FFF2-40B4-BE49-F238E27FC236}">
                <a16:creationId xmlns:a16="http://schemas.microsoft.com/office/drawing/2014/main" id="{142F3A64-F88A-4073-B552-C39F510FC8E5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1628775"/>
          <a:ext cx="2592388" cy="6350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682784320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196868387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0151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046760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27813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1466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0482525"/>
                  </a:ext>
                </a:extLst>
              </a:tr>
            </a:tbl>
          </a:graphicData>
        </a:graphic>
      </p:graphicFrame>
      <p:sp>
        <p:nvSpPr>
          <p:cNvPr id="42012" name="Text Box 28">
            <a:extLst>
              <a:ext uri="{FF2B5EF4-FFF2-40B4-BE49-F238E27FC236}">
                <a16:creationId xmlns:a16="http://schemas.microsoft.com/office/drawing/2014/main" id="{82041B72-ED08-407E-B51B-D4C844681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013" name="Text Box 29">
            <a:extLst>
              <a:ext uri="{FF2B5EF4-FFF2-40B4-BE49-F238E27FC236}">
                <a16:creationId xmlns:a16="http://schemas.microsoft.com/office/drawing/2014/main" id="{D6D908D0-F9F8-437B-B76D-E5F6BED90F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014" name="Text Box 30">
            <a:extLst>
              <a:ext uri="{FF2B5EF4-FFF2-40B4-BE49-F238E27FC236}">
                <a16:creationId xmlns:a16="http://schemas.microsoft.com/office/drawing/2014/main" id="{311DB382-02ED-4E05-B577-7F7D8346D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2240" name="AutoShape 256">
            <a:extLst>
              <a:ext uri="{FF2B5EF4-FFF2-40B4-BE49-F238E27FC236}">
                <a16:creationId xmlns:a16="http://schemas.microsoft.com/office/drawing/2014/main" id="{6A744F1F-EC69-4973-B1D7-9078E557B6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836613"/>
            <a:ext cx="2736850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241" name="Rectangle 257" descr="右上がり対角線 (反転)">
            <a:extLst>
              <a:ext uri="{FF2B5EF4-FFF2-40B4-BE49-F238E27FC236}">
                <a16:creationId xmlns:a16="http://schemas.microsoft.com/office/drawing/2014/main" id="{796BE5A6-6870-4FE1-9F32-C186B897A4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836613"/>
            <a:ext cx="1584325" cy="15128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242" name="Text Box 258">
            <a:extLst>
              <a:ext uri="{FF2B5EF4-FFF2-40B4-BE49-F238E27FC236}">
                <a16:creationId xmlns:a16="http://schemas.microsoft.com/office/drawing/2014/main" id="{4014648A-8846-4057-8EB7-FF94AE2739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126841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2243" name="Text Box 259">
            <a:extLst>
              <a:ext uri="{FF2B5EF4-FFF2-40B4-BE49-F238E27FC236}">
                <a16:creationId xmlns:a16="http://schemas.microsoft.com/office/drawing/2014/main" id="{F76D156E-247F-4DB3-9887-30D1C7E79D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892175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244" name="Group 260">
            <a:extLst>
              <a:ext uri="{FF2B5EF4-FFF2-40B4-BE49-F238E27FC236}">
                <a16:creationId xmlns:a16="http://schemas.microsoft.com/office/drawing/2014/main" id="{D70FBFEA-D224-45CE-84FA-85C0C382FE3B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1628775"/>
          <a:ext cx="2592387" cy="6350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744664796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4959964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737964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631091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278457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327334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5865497"/>
                  </a:ext>
                </a:extLst>
              </a:tr>
            </a:tbl>
          </a:graphicData>
        </a:graphic>
      </p:graphicFrame>
      <p:sp>
        <p:nvSpPr>
          <p:cNvPr id="42264" name="Text Box 280">
            <a:extLst>
              <a:ext uri="{FF2B5EF4-FFF2-40B4-BE49-F238E27FC236}">
                <a16:creationId xmlns:a16="http://schemas.microsoft.com/office/drawing/2014/main" id="{7AED066F-62BF-4EF1-A869-C770E96A1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265" name="Text Box 281">
            <a:extLst>
              <a:ext uri="{FF2B5EF4-FFF2-40B4-BE49-F238E27FC236}">
                <a16:creationId xmlns:a16="http://schemas.microsoft.com/office/drawing/2014/main" id="{DFEB86E9-61CF-42F9-BFEC-AFD15A1BC7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266" name="Text Box 282">
            <a:extLst>
              <a:ext uri="{FF2B5EF4-FFF2-40B4-BE49-F238E27FC236}">
                <a16:creationId xmlns:a16="http://schemas.microsoft.com/office/drawing/2014/main" id="{6CD6A099-98ED-4A52-A91B-89D95160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2321" name="AutoShape 337">
            <a:extLst>
              <a:ext uri="{FF2B5EF4-FFF2-40B4-BE49-F238E27FC236}">
                <a16:creationId xmlns:a16="http://schemas.microsoft.com/office/drawing/2014/main" id="{66C80541-1E0D-4E91-A64C-12259EE488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2708275"/>
            <a:ext cx="273685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322" name="Rectangle 338" descr="右上がり対角線 (反転)">
            <a:extLst>
              <a:ext uri="{FF2B5EF4-FFF2-40B4-BE49-F238E27FC236}">
                <a16:creationId xmlns:a16="http://schemas.microsoft.com/office/drawing/2014/main" id="{3E9C1EB0-13DC-45F0-BBA2-FCD5855101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08275"/>
            <a:ext cx="1584325" cy="15128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323" name="Text Box 339">
            <a:extLst>
              <a:ext uri="{FF2B5EF4-FFF2-40B4-BE49-F238E27FC236}">
                <a16:creationId xmlns:a16="http://schemas.microsoft.com/office/drawing/2014/main" id="{D7B692C7-7579-4EDA-8134-4FD540FEA7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314007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2324" name="Text Box 340">
            <a:extLst>
              <a:ext uri="{FF2B5EF4-FFF2-40B4-BE49-F238E27FC236}">
                <a16:creationId xmlns:a16="http://schemas.microsoft.com/office/drawing/2014/main" id="{117CCA49-429C-41FC-8616-781ACED31B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2763838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325" name="Group 341">
            <a:extLst>
              <a:ext uri="{FF2B5EF4-FFF2-40B4-BE49-F238E27FC236}">
                <a16:creationId xmlns:a16="http://schemas.microsoft.com/office/drawing/2014/main" id="{21364A97-F6A0-494F-A2C0-76F9728A3FF3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3500438"/>
          <a:ext cx="2592388" cy="6350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124848512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118052394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47963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688459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6775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5149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2910327"/>
                  </a:ext>
                </a:extLst>
              </a:tr>
            </a:tbl>
          </a:graphicData>
        </a:graphic>
      </p:graphicFrame>
      <p:sp>
        <p:nvSpPr>
          <p:cNvPr id="42345" name="Text Box 361">
            <a:extLst>
              <a:ext uri="{FF2B5EF4-FFF2-40B4-BE49-F238E27FC236}">
                <a16:creationId xmlns:a16="http://schemas.microsoft.com/office/drawing/2014/main" id="{DFC68DD4-2D75-4500-ABC8-37483C60B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1481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346" name="Text Box 362">
            <a:extLst>
              <a:ext uri="{FF2B5EF4-FFF2-40B4-BE49-F238E27FC236}">
                <a16:creationId xmlns:a16="http://schemas.microsoft.com/office/drawing/2014/main" id="{192A88B2-76EA-4FC5-B3F1-59D6A39D7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34194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347" name="Text Box 363">
            <a:extLst>
              <a:ext uri="{FF2B5EF4-FFF2-40B4-BE49-F238E27FC236}">
                <a16:creationId xmlns:a16="http://schemas.microsoft.com/office/drawing/2014/main" id="{E35C429F-8A83-44C1-BC74-C580862CBC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22116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2348" name="AutoShape 364">
            <a:extLst>
              <a:ext uri="{FF2B5EF4-FFF2-40B4-BE49-F238E27FC236}">
                <a16:creationId xmlns:a16="http://schemas.microsoft.com/office/drawing/2014/main" id="{F2E1E2E5-7967-498A-8541-839D73380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2708275"/>
            <a:ext cx="273685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349" name="Rectangle 365" descr="右上がり対角線 (反転)">
            <a:extLst>
              <a:ext uri="{FF2B5EF4-FFF2-40B4-BE49-F238E27FC236}">
                <a16:creationId xmlns:a16="http://schemas.microsoft.com/office/drawing/2014/main" id="{92C8E319-13DC-47FD-814B-882730B8D8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08275"/>
            <a:ext cx="1584325" cy="15128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350" name="Text Box 366">
            <a:extLst>
              <a:ext uri="{FF2B5EF4-FFF2-40B4-BE49-F238E27FC236}">
                <a16:creationId xmlns:a16="http://schemas.microsoft.com/office/drawing/2014/main" id="{B46A425B-008A-41AA-9857-1A5BEAAB08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3140075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2351" name="Text Box 367">
            <a:extLst>
              <a:ext uri="{FF2B5EF4-FFF2-40B4-BE49-F238E27FC236}">
                <a16:creationId xmlns:a16="http://schemas.microsoft.com/office/drawing/2014/main" id="{7486C082-60A4-4FA6-B953-48FD21743E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2763838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352" name="Group 368">
            <a:extLst>
              <a:ext uri="{FF2B5EF4-FFF2-40B4-BE49-F238E27FC236}">
                <a16:creationId xmlns:a16="http://schemas.microsoft.com/office/drawing/2014/main" id="{FB479EA7-4DA1-476A-A8BB-C945C6A425D8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3500438"/>
          <a:ext cx="2592387" cy="6350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2647617297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86144402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22385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074915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53436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199410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969553"/>
                  </a:ext>
                </a:extLst>
              </a:tr>
            </a:tbl>
          </a:graphicData>
        </a:graphic>
      </p:graphicFrame>
      <p:sp>
        <p:nvSpPr>
          <p:cNvPr id="42372" name="Text Box 388">
            <a:extLst>
              <a:ext uri="{FF2B5EF4-FFF2-40B4-BE49-F238E27FC236}">
                <a16:creationId xmlns:a16="http://schemas.microsoft.com/office/drawing/2014/main" id="{8C38C2F2-D974-4DC9-9D86-04DBA4208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41481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373" name="Text Box 389">
            <a:extLst>
              <a:ext uri="{FF2B5EF4-FFF2-40B4-BE49-F238E27FC236}">
                <a16:creationId xmlns:a16="http://schemas.microsoft.com/office/drawing/2014/main" id="{729CC8B4-66F2-4343-AC96-314FC071B9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34194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374" name="Text Box 390">
            <a:extLst>
              <a:ext uri="{FF2B5EF4-FFF2-40B4-BE49-F238E27FC236}">
                <a16:creationId xmlns:a16="http://schemas.microsoft.com/office/drawing/2014/main" id="{2057D854-E890-4863-8BF3-A836725EC8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22116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2429" name="AutoShape 445">
            <a:extLst>
              <a:ext uri="{FF2B5EF4-FFF2-40B4-BE49-F238E27FC236}">
                <a16:creationId xmlns:a16="http://schemas.microsoft.com/office/drawing/2014/main" id="{770A42A5-BA9D-482E-8BD9-48D11C56D0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713" y="4581525"/>
            <a:ext cx="273685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430" name="Rectangle 446" descr="右上がり対角線 (反転)">
            <a:extLst>
              <a:ext uri="{FF2B5EF4-FFF2-40B4-BE49-F238E27FC236}">
                <a16:creationId xmlns:a16="http://schemas.microsoft.com/office/drawing/2014/main" id="{22F7C439-87C5-43BB-A481-15BE953BB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581525"/>
            <a:ext cx="1584325" cy="15128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431" name="Text Box 447">
            <a:extLst>
              <a:ext uri="{FF2B5EF4-FFF2-40B4-BE49-F238E27FC236}">
                <a16:creationId xmlns:a16="http://schemas.microsoft.com/office/drawing/2014/main" id="{630D632F-F922-4472-917C-3409312EB4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501332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2432" name="Text Box 448">
            <a:extLst>
              <a:ext uri="{FF2B5EF4-FFF2-40B4-BE49-F238E27FC236}">
                <a16:creationId xmlns:a16="http://schemas.microsoft.com/office/drawing/2014/main" id="{5D6A73CE-9B28-479C-BBBF-B39065AFF7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4637088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433" name="Group 449">
            <a:extLst>
              <a:ext uri="{FF2B5EF4-FFF2-40B4-BE49-F238E27FC236}">
                <a16:creationId xmlns:a16="http://schemas.microsoft.com/office/drawing/2014/main" id="{13EFF928-CBB2-4071-9B9C-39DA42FFBB51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5373688"/>
          <a:ext cx="2592388" cy="6350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238302873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47852509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39985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55740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36244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16708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945020"/>
                  </a:ext>
                </a:extLst>
              </a:tr>
            </a:tbl>
          </a:graphicData>
        </a:graphic>
      </p:graphicFrame>
      <p:sp>
        <p:nvSpPr>
          <p:cNvPr id="42453" name="Text Box 469">
            <a:extLst>
              <a:ext uri="{FF2B5EF4-FFF2-40B4-BE49-F238E27FC236}">
                <a16:creationId xmlns:a16="http://schemas.microsoft.com/office/drawing/2014/main" id="{EFC146C7-10EA-4A6A-8809-80768D7C7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454" name="Text Box 470">
            <a:extLst>
              <a:ext uri="{FF2B5EF4-FFF2-40B4-BE49-F238E27FC236}">
                <a16:creationId xmlns:a16="http://schemas.microsoft.com/office/drawing/2014/main" id="{7691A10B-C9EE-4A5D-A6A9-A66E029091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455" name="Text Box 471">
            <a:extLst>
              <a:ext uri="{FF2B5EF4-FFF2-40B4-BE49-F238E27FC236}">
                <a16:creationId xmlns:a16="http://schemas.microsoft.com/office/drawing/2014/main" id="{47FD853E-D0D2-464D-9BF7-563BAEE8EB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2456" name="AutoShape 472">
            <a:extLst>
              <a:ext uri="{FF2B5EF4-FFF2-40B4-BE49-F238E27FC236}">
                <a16:creationId xmlns:a16="http://schemas.microsoft.com/office/drawing/2014/main" id="{2FC0A867-97E1-4A33-96B0-9F49ADA5F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53225" y="4581525"/>
            <a:ext cx="2736850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457" name="Rectangle 473" descr="右上がり対角線 (反転)">
            <a:extLst>
              <a:ext uri="{FF2B5EF4-FFF2-40B4-BE49-F238E27FC236}">
                <a16:creationId xmlns:a16="http://schemas.microsoft.com/office/drawing/2014/main" id="{8CB23519-C413-49DB-B1FF-9EE21F708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581525"/>
            <a:ext cx="1584325" cy="15128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2458" name="Text Box 474">
            <a:extLst>
              <a:ext uri="{FF2B5EF4-FFF2-40B4-BE49-F238E27FC236}">
                <a16:creationId xmlns:a16="http://schemas.microsoft.com/office/drawing/2014/main" id="{C562DD60-5B12-4D4E-A599-135160372E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5013325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2459" name="Text Box 475">
            <a:extLst>
              <a:ext uri="{FF2B5EF4-FFF2-40B4-BE49-F238E27FC236}">
                <a16:creationId xmlns:a16="http://schemas.microsoft.com/office/drawing/2014/main" id="{1EB73C18-F79F-49AA-9F56-61FE2DEE4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4637088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2460" name="Group 476">
            <a:extLst>
              <a:ext uri="{FF2B5EF4-FFF2-40B4-BE49-F238E27FC236}">
                <a16:creationId xmlns:a16="http://schemas.microsoft.com/office/drawing/2014/main" id="{B37C29EC-D3FA-4BBE-9E2A-308F064EC8DE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5373688"/>
          <a:ext cx="2592387" cy="6350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909560803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272518386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17553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76996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13082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6562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15331"/>
                  </a:ext>
                </a:extLst>
              </a:tr>
            </a:tbl>
          </a:graphicData>
        </a:graphic>
      </p:graphicFrame>
      <p:sp>
        <p:nvSpPr>
          <p:cNvPr id="42480" name="Text Box 496">
            <a:extLst>
              <a:ext uri="{FF2B5EF4-FFF2-40B4-BE49-F238E27FC236}">
                <a16:creationId xmlns:a16="http://schemas.microsoft.com/office/drawing/2014/main" id="{F96C26FA-8F63-445B-AAE3-2EDD6EC01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2481" name="Text Box 497">
            <a:extLst>
              <a:ext uri="{FF2B5EF4-FFF2-40B4-BE49-F238E27FC236}">
                <a16:creationId xmlns:a16="http://schemas.microsoft.com/office/drawing/2014/main" id="{0DE2A562-275D-48A7-AF74-1062FE7779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2482" name="Text Box 498">
            <a:extLst>
              <a:ext uri="{FF2B5EF4-FFF2-40B4-BE49-F238E27FC236}">
                <a16:creationId xmlns:a16="http://schemas.microsoft.com/office/drawing/2014/main" id="{54EBAE8D-8C54-4BEE-AFF5-2E7A76234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11" name="AutoShape 203">
            <a:extLst>
              <a:ext uri="{FF2B5EF4-FFF2-40B4-BE49-F238E27FC236}">
                <a16:creationId xmlns:a16="http://schemas.microsoft.com/office/drawing/2014/main" id="{6FB393FA-33E6-436D-B8FE-019EF7F15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836613"/>
            <a:ext cx="3097213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12" name="Rectangle 4">
            <a:extLst>
              <a:ext uri="{FF2B5EF4-FFF2-40B4-BE49-F238E27FC236}">
                <a16:creationId xmlns:a16="http://schemas.microsoft.com/office/drawing/2014/main" id="{3A5F1D8B-4433-4177-B5AC-CD50FBBC502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3013" name="Rectangle 5" descr="右上がり対角線 (反転)">
            <a:extLst>
              <a:ext uri="{FF2B5EF4-FFF2-40B4-BE49-F238E27FC236}">
                <a16:creationId xmlns:a16="http://schemas.microsoft.com/office/drawing/2014/main" id="{C00AF02E-FE06-4152-A713-7F64B5B83A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36613"/>
            <a:ext cx="115093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014" name="Text Box 6">
            <a:extLst>
              <a:ext uri="{FF2B5EF4-FFF2-40B4-BE49-F238E27FC236}">
                <a16:creationId xmlns:a16="http://schemas.microsoft.com/office/drawing/2014/main" id="{84A9145D-1E87-4875-8F50-6E97F3627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015" name="Text Box 7">
            <a:extLst>
              <a:ext uri="{FF2B5EF4-FFF2-40B4-BE49-F238E27FC236}">
                <a16:creationId xmlns:a16="http://schemas.microsoft.com/office/drawing/2014/main" id="{0E644196-B78C-4F12-8090-BE204666B1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775" y="86518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212" name="Group 204">
            <a:extLst>
              <a:ext uri="{FF2B5EF4-FFF2-40B4-BE49-F238E27FC236}">
                <a16:creationId xmlns:a16="http://schemas.microsoft.com/office/drawing/2014/main" id="{DEDBD213-8475-423A-A269-DC9195C5D51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3366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50344370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63463546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439302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7638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40916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5572084"/>
                  </a:ext>
                </a:extLst>
              </a:tr>
            </a:tbl>
          </a:graphicData>
        </a:graphic>
      </p:graphicFrame>
      <p:sp>
        <p:nvSpPr>
          <p:cNvPr id="43033" name="Text Box 25">
            <a:extLst>
              <a:ext uri="{FF2B5EF4-FFF2-40B4-BE49-F238E27FC236}">
                <a16:creationId xmlns:a16="http://schemas.microsoft.com/office/drawing/2014/main" id="{7D6C5A76-48B0-435C-933F-7C04F2C718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034" name="Text Box 26">
            <a:extLst>
              <a:ext uri="{FF2B5EF4-FFF2-40B4-BE49-F238E27FC236}">
                <a16:creationId xmlns:a16="http://schemas.microsoft.com/office/drawing/2014/main" id="{CC9626CC-96A4-462C-A090-C7ABCF5F06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035" name="Text Box 27">
            <a:extLst>
              <a:ext uri="{FF2B5EF4-FFF2-40B4-BE49-F238E27FC236}">
                <a16:creationId xmlns:a16="http://schemas.microsoft.com/office/drawing/2014/main" id="{EFE41571-9C15-4F37-BFA8-4F091ADED3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9175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237" name="AutoShape 229">
            <a:extLst>
              <a:ext uri="{FF2B5EF4-FFF2-40B4-BE49-F238E27FC236}">
                <a16:creationId xmlns:a16="http://schemas.microsoft.com/office/drawing/2014/main" id="{F30BE0AB-23E6-470B-BE9C-CC1886A5D0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836613"/>
            <a:ext cx="3097212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238" name="Rectangle 230" descr="右上がり対角線 (反転)">
            <a:extLst>
              <a:ext uri="{FF2B5EF4-FFF2-40B4-BE49-F238E27FC236}">
                <a16:creationId xmlns:a16="http://schemas.microsoft.com/office/drawing/2014/main" id="{C8286FFA-A04A-4E83-91A2-6C0F19E770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836613"/>
            <a:ext cx="115093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239" name="Text Box 231">
            <a:extLst>
              <a:ext uri="{FF2B5EF4-FFF2-40B4-BE49-F238E27FC236}">
                <a16:creationId xmlns:a16="http://schemas.microsoft.com/office/drawing/2014/main" id="{12F67910-2658-4770-8B93-20AFE8A7F6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240" name="Text Box 232">
            <a:extLst>
              <a:ext uri="{FF2B5EF4-FFF2-40B4-BE49-F238E27FC236}">
                <a16:creationId xmlns:a16="http://schemas.microsoft.com/office/drawing/2014/main" id="{B53237DD-BBF9-42A9-B8D2-EBD82C866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288" y="86518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241" name="Group 233">
            <a:extLst>
              <a:ext uri="{FF2B5EF4-FFF2-40B4-BE49-F238E27FC236}">
                <a16:creationId xmlns:a16="http://schemas.microsoft.com/office/drawing/2014/main" id="{EC9E57FB-6ED4-449F-8E9B-84253B0FA76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3366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6902518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55553678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660010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02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25608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926157"/>
                  </a:ext>
                </a:extLst>
              </a:tr>
            </a:tbl>
          </a:graphicData>
        </a:graphic>
      </p:graphicFrame>
      <p:sp>
        <p:nvSpPr>
          <p:cNvPr id="43258" name="Text Box 250">
            <a:extLst>
              <a:ext uri="{FF2B5EF4-FFF2-40B4-BE49-F238E27FC236}">
                <a16:creationId xmlns:a16="http://schemas.microsoft.com/office/drawing/2014/main" id="{507337B7-61CD-4F89-85FC-947AD3858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259" name="Text Box 251">
            <a:extLst>
              <a:ext uri="{FF2B5EF4-FFF2-40B4-BE49-F238E27FC236}">
                <a16:creationId xmlns:a16="http://schemas.microsoft.com/office/drawing/2014/main" id="{1081F782-A39D-4144-8168-02E0486D99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260" name="Text Box 252">
            <a:extLst>
              <a:ext uri="{FF2B5EF4-FFF2-40B4-BE49-F238E27FC236}">
                <a16:creationId xmlns:a16="http://schemas.microsoft.com/office/drawing/2014/main" id="{172E0AA1-C929-483F-964C-100EF41DF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9175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309" name="AutoShape 301">
            <a:extLst>
              <a:ext uri="{FF2B5EF4-FFF2-40B4-BE49-F238E27FC236}">
                <a16:creationId xmlns:a16="http://schemas.microsoft.com/office/drawing/2014/main" id="{0BC507AB-2335-4D81-87C5-CEC4A52A7E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2276475"/>
            <a:ext cx="3097213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310" name="Rectangle 302" descr="右上がり対角線 (反転)">
            <a:extLst>
              <a:ext uri="{FF2B5EF4-FFF2-40B4-BE49-F238E27FC236}">
                <a16:creationId xmlns:a16="http://schemas.microsoft.com/office/drawing/2014/main" id="{F1F210EE-3CAC-46CD-84B8-8043EEB8F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276475"/>
            <a:ext cx="115093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311" name="Text Box 303">
            <a:extLst>
              <a:ext uri="{FF2B5EF4-FFF2-40B4-BE49-F238E27FC236}">
                <a16:creationId xmlns:a16="http://schemas.microsoft.com/office/drawing/2014/main" id="{6A2E8DA4-08F0-4CCD-9974-DDD956762C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270827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312" name="Text Box 304">
            <a:extLst>
              <a:ext uri="{FF2B5EF4-FFF2-40B4-BE49-F238E27FC236}">
                <a16:creationId xmlns:a16="http://schemas.microsoft.com/office/drawing/2014/main" id="{2E718470-0F36-4D6A-B8A5-4A11E21F73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775" y="230505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313" name="Group 305">
            <a:extLst>
              <a:ext uri="{FF2B5EF4-FFF2-40B4-BE49-F238E27FC236}">
                <a16:creationId xmlns:a16="http://schemas.microsoft.com/office/drawing/2014/main" id="{B8535DE5-025C-4A1C-8CB1-2566C67E0E9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7765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88438843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43480259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817840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096725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394409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1274635"/>
                  </a:ext>
                </a:extLst>
              </a:tr>
            </a:tbl>
          </a:graphicData>
        </a:graphic>
      </p:graphicFrame>
      <p:sp>
        <p:nvSpPr>
          <p:cNvPr id="43330" name="Text Box 322">
            <a:extLst>
              <a:ext uri="{FF2B5EF4-FFF2-40B4-BE49-F238E27FC236}">
                <a16:creationId xmlns:a16="http://schemas.microsoft.com/office/drawing/2014/main" id="{4DDC44D9-E736-4C83-9AC3-75634A8A48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845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331" name="Text Box 323">
            <a:extLst>
              <a:ext uri="{FF2B5EF4-FFF2-40B4-BE49-F238E27FC236}">
                <a16:creationId xmlns:a16="http://schemas.microsoft.com/office/drawing/2014/main" id="{E094F9F0-C92B-49DE-ADFF-8FDC16FE01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27813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332" name="Text Box 324">
            <a:extLst>
              <a:ext uri="{FF2B5EF4-FFF2-40B4-BE49-F238E27FC236}">
                <a16:creationId xmlns:a16="http://schemas.microsoft.com/office/drawing/2014/main" id="{455596D7-F6F8-4657-A8F6-A8BF59C5E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23574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333" name="AutoShape 325">
            <a:extLst>
              <a:ext uri="{FF2B5EF4-FFF2-40B4-BE49-F238E27FC236}">
                <a16:creationId xmlns:a16="http://schemas.microsoft.com/office/drawing/2014/main" id="{97B272F8-DA9B-462C-87F5-74751DB5D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2276475"/>
            <a:ext cx="3097212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334" name="Rectangle 326" descr="右上がり対角線 (反転)">
            <a:extLst>
              <a:ext uri="{FF2B5EF4-FFF2-40B4-BE49-F238E27FC236}">
                <a16:creationId xmlns:a16="http://schemas.microsoft.com/office/drawing/2014/main" id="{278D3F27-5335-413B-927F-FF375B0AB2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276475"/>
            <a:ext cx="115093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335" name="Text Box 327">
            <a:extLst>
              <a:ext uri="{FF2B5EF4-FFF2-40B4-BE49-F238E27FC236}">
                <a16:creationId xmlns:a16="http://schemas.microsoft.com/office/drawing/2014/main" id="{5A6108D5-8380-4718-A3AC-41EDBEB110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70827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336" name="Text Box 328">
            <a:extLst>
              <a:ext uri="{FF2B5EF4-FFF2-40B4-BE49-F238E27FC236}">
                <a16:creationId xmlns:a16="http://schemas.microsoft.com/office/drawing/2014/main" id="{2BFD52A8-CAA8-4A32-A19A-7C99DBEFE5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288" y="230505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337" name="Group 329">
            <a:extLst>
              <a:ext uri="{FF2B5EF4-FFF2-40B4-BE49-F238E27FC236}">
                <a16:creationId xmlns:a16="http://schemas.microsoft.com/office/drawing/2014/main" id="{ABD4A9F3-36EC-43D4-B323-675DC12025A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7765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532662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06142289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708031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92044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61816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7274581"/>
                  </a:ext>
                </a:extLst>
              </a:tr>
            </a:tbl>
          </a:graphicData>
        </a:graphic>
      </p:graphicFrame>
      <p:sp>
        <p:nvSpPr>
          <p:cNvPr id="43354" name="Text Box 346">
            <a:extLst>
              <a:ext uri="{FF2B5EF4-FFF2-40B4-BE49-F238E27FC236}">
                <a16:creationId xmlns:a16="http://schemas.microsoft.com/office/drawing/2014/main" id="{AC70E646-2108-479E-966B-2FC858F288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2845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355" name="Text Box 347">
            <a:extLst>
              <a:ext uri="{FF2B5EF4-FFF2-40B4-BE49-F238E27FC236}">
                <a16:creationId xmlns:a16="http://schemas.microsoft.com/office/drawing/2014/main" id="{95187485-2F69-401F-8243-4111B33FD6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27813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356" name="Text Box 348">
            <a:extLst>
              <a:ext uri="{FF2B5EF4-FFF2-40B4-BE49-F238E27FC236}">
                <a16:creationId xmlns:a16="http://schemas.microsoft.com/office/drawing/2014/main" id="{5D9BA162-F467-42E3-AF0E-E7936376B6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23574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453" name="AutoShape 445">
            <a:extLst>
              <a:ext uri="{FF2B5EF4-FFF2-40B4-BE49-F238E27FC236}">
                <a16:creationId xmlns:a16="http://schemas.microsoft.com/office/drawing/2014/main" id="{157FEB1D-2F3E-48BF-9A99-322806B99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3716338"/>
            <a:ext cx="3097213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454" name="Rectangle 446" descr="右上がり対角線 (反転)">
            <a:extLst>
              <a:ext uri="{FF2B5EF4-FFF2-40B4-BE49-F238E27FC236}">
                <a16:creationId xmlns:a16="http://schemas.microsoft.com/office/drawing/2014/main" id="{F9C27EB2-4C9B-409B-B74F-5815C0CFA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115093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455" name="Text Box 447">
            <a:extLst>
              <a:ext uri="{FF2B5EF4-FFF2-40B4-BE49-F238E27FC236}">
                <a16:creationId xmlns:a16="http://schemas.microsoft.com/office/drawing/2014/main" id="{990F81BB-9E20-4C6C-AAAE-A31CEC920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414813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456" name="Text Box 448">
            <a:extLst>
              <a:ext uri="{FF2B5EF4-FFF2-40B4-BE49-F238E27FC236}">
                <a16:creationId xmlns:a16="http://schemas.microsoft.com/office/drawing/2014/main" id="{F446C8CD-4C4F-4E23-84AC-F4B897CE55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775" y="374491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457" name="Group 449">
            <a:extLst>
              <a:ext uri="{FF2B5EF4-FFF2-40B4-BE49-F238E27FC236}">
                <a16:creationId xmlns:a16="http://schemas.microsoft.com/office/drawing/2014/main" id="{42BC3F10-E9CF-4DC1-8684-C610FD667888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21640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37974922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76599025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45435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91906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89620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261334"/>
                  </a:ext>
                </a:extLst>
              </a:tr>
            </a:tbl>
          </a:graphicData>
        </a:graphic>
      </p:graphicFrame>
      <p:sp>
        <p:nvSpPr>
          <p:cNvPr id="43474" name="Text Box 466">
            <a:extLst>
              <a:ext uri="{FF2B5EF4-FFF2-40B4-BE49-F238E27FC236}">
                <a16:creationId xmlns:a16="http://schemas.microsoft.com/office/drawing/2014/main" id="{887E2ED8-3C5E-47DB-9D4E-34D919856B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72440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475" name="Text Box 467">
            <a:extLst>
              <a:ext uri="{FF2B5EF4-FFF2-40B4-BE49-F238E27FC236}">
                <a16:creationId xmlns:a16="http://schemas.microsoft.com/office/drawing/2014/main" id="{C59DAD55-EA1E-447B-9B35-6AF5A08A5E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42211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476" name="Text Box 468">
            <a:extLst>
              <a:ext uri="{FF2B5EF4-FFF2-40B4-BE49-F238E27FC236}">
                <a16:creationId xmlns:a16="http://schemas.microsoft.com/office/drawing/2014/main" id="{B47AE517-092D-4EF8-AA15-5FF6CA9722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379730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477" name="AutoShape 469">
            <a:extLst>
              <a:ext uri="{FF2B5EF4-FFF2-40B4-BE49-F238E27FC236}">
                <a16:creationId xmlns:a16="http://schemas.microsoft.com/office/drawing/2014/main" id="{E8AECF08-A84D-4126-A642-943D9FCBF9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3716338"/>
            <a:ext cx="3097212" cy="3603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478" name="Rectangle 470" descr="右上がり対角線 (反転)">
            <a:extLst>
              <a:ext uri="{FF2B5EF4-FFF2-40B4-BE49-F238E27FC236}">
                <a16:creationId xmlns:a16="http://schemas.microsoft.com/office/drawing/2014/main" id="{7E16E2D1-6EF4-4156-81F6-F962E8786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115093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479" name="Text Box 471">
            <a:extLst>
              <a:ext uri="{FF2B5EF4-FFF2-40B4-BE49-F238E27FC236}">
                <a16:creationId xmlns:a16="http://schemas.microsoft.com/office/drawing/2014/main" id="{A4881B4B-B39D-4899-9BB2-2839213217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414813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480" name="Text Box 472">
            <a:extLst>
              <a:ext uri="{FF2B5EF4-FFF2-40B4-BE49-F238E27FC236}">
                <a16:creationId xmlns:a16="http://schemas.microsoft.com/office/drawing/2014/main" id="{50FE5215-9FFA-490F-988A-DC167E529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288" y="374491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481" name="Group 473">
            <a:extLst>
              <a:ext uri="{FF2B5EF4-FFF2-40B4-BE49-F238E27FC236}">
                <a16:creationId xmlns:a16="http://schemas.microsoft.com/office/drawing/2014/main" id="{061810D6-C2D9-4CF6-B30F-71788E37AAAD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21640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42690892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0763123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366620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97934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9669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426598"/>
                  </a:ext>
                </a:extLst>
              </a:tr>
            </a:tbl>
          </a:graphicData>
        </a:graphic>
      </p:graphicFrame>
      <p:sp>
        <p:nvSpPr>
          <p:cNvPr id="43498" name="Text Box 490">
            <a:extLst>
              <a:ext uri="{FF2B5EF4-FFF2-40B4-BE49-F238E27FC236}">
                <a16:creationId xmlns:a16="http://schemas.microsoft.com/office/drawing/2014/main" id="{7DCCF9BF-6B41-4A88-B8F4-CFA32FD06A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72440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499" name="Text Box 491">
            <a:extLst>
              <a:ext uri="{FF2B5EF4-FFF2-40B4-BE49-F238E27FC236}">
                <a16:creationId xmlns:a16="http://schemas.microsoft.com/office/drawing/2014/main" id="{57901632-1A9E-4FF1-B78C-589EDB212A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42211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500" name="Text Box 492">
            <a:extLst>
              <a:ext uri="{FF2B5EF4-FFF2-40B4-BE49-F238E27FC236}">
                <a16:creationId xmlns:a16="http://schemas.microsoft.com/office/drawing/2014/main" id="{AED6AED2-2364-4529-8D99-661922ED7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379730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501" name="AutoShape 493">
            <a:extLst>
              <a:ext uri="{FF2B5EF4-FFF2-40B4-BE49-F238E27FC236}">
                <a16:creationId xmlns:a16="http://schemas.microsoft.com/office/drawing/2014/main" id="{149E7608-8AA2-41C0-A215-B1172D0EC8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5156200"/>
            <a:ext cx="3097213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502" name="Rectangle 494" descr="右上がり対角線 (反転)">
            <a:extLst>
              <a:ext uri="{FF2B5EF4-FFF2-40B4-BE49-F238E27FC236}">
                <a16:creationId xmlns:a16="http://schemas.microsoft.com/office/drawing/2014/main" id="{E79EB70F-AF68-4BCB-85F8-378DC2815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156200"/>
            <a:ext cx="1150938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503" name="Text Box 495">
            <a:extLst>
              <a:ext uri="{FF2B5EF4-FFF2-40B4-BE49-F238E27FC236}">
                <a16:creationId xmlns:a16="http://schemas.microsoft.com/office/drawing/2014/main" id="{6F3AC356-E70A-4F38-A604-FD8A80CD34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5588000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504" name="Text Box 496">
            <a:extLst>
              <a:ext uri="{FF2B5EF4-FFF2-40B4-BE49-F238E27FC236}">
                <a16:creationId xmlns:a16="http://schemas.microsoft.com/office/drawing/2014/main" id="{3B8D48C2-49B1-4B7D-B9DE-68A7DA84B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55775" y="518477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505" name="Group 497">
            <a:extLst>
              <a:ext uri="{FF2B5EF4-FFF2-40B4-BE49-F238E27FC236}">
                <a16:creationId xmlns:a16="http://schemas.microsoft.com/office/drawing/2014/main" id="{9D99A957-FD5E-4C4F-9A63-98ABC594D600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5626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82021586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4155386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152374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3776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15917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4447544"/>
                  </a:ext>
                </a:extLst>
              </a:tr>
            </a:tbl>
          </a:graphicData>
        </a:graphic>
      </p:graphicFrame>
      <p:sp>
        <p:nvSpPr>
          <p:cNvPr id="43522" name="Text Box 514">
            <a:extLst>
              <a:ext uri="{FF2B5EF4-FFF2-40B4-BE49-F238E27FC236}">
                <a16:creationId xmlns:a16="http://schemas.microsoft.com/office/drawing/2014/main" id="{4767BFA4-DB8D-4DD1-BE13-595D349F27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61642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523" name="Text Box 515">
            <a:extLst>
              <a:ext uri="{FF2B5EF4-FFF2-40B4-BE49-F238E27FC236}">
                <a16:creationId xmlns:a16="http://schemas.microsoft.com/office/drawing/2014/main" id="{82C1022A-F885-4C52-9649-3B5EB1FEA6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56610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524" name="Text Box 516">
            <a:extLst>
              <a:ext uri="{FF2B5EF4-FFF2-40B4-BE49-F238E27FC236}">
                <a16:creationId xmlns:a16="http://schemas.microsoft.com/office/drawing/2014/main" id="{99C742E6-AC58-47FC-A1C9-E6DE7D3E97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7238" y="5237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3525" name="AutoShape 517">
            <a:extLst>
              <a:ext uri="{FF2B5EF4-FFF2-40B4-BE49-F238E27FC236}">
                <a16:creationId xmlns:a16="http://schemas.microsoft.com/office/drawing/2014/main" id="{FB0FDA32-0AFC-4D98-A789-7E07AF3BD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2863" y="5156200"/>
            <a:ext cx="3097212" cy="3603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526" name="Rectangle 518" descr="右上がり対角線 (反転)">
            <a:extLst>
              <a:ext uri="{FF2B5EF4-FFF2-40B4-BE49-F238E27FC236}">
                <a16:creationId xmlns:a16="http://schemas.microsoft.com/office/drawing/2014/main" id="{C8D65E3D-9611-4987-851E-27BB22D19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156200"/>
            <a:ext cx="1150937" cy="11525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3527" name="Text Box 519">
            <a:extLst>
              <a:ext uri="{FF2B5EF4-FFF2-40B4-BE49-F238E27FC236}">
                <a16:creationId xmlns:a16="http://schemas.microsoft.com/office/drawing/2014/main" id="{C762AB20-086E-4501-ADCF-2B849DDD54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5588000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3528" name="Text Box 520">
            <a:extLst>
              <a:ext uri="{FF2B5EF4-FFF2-40B4-BE49-F238E27FC236}">
                <a16:creationId xmlns:a16="http://schemas.microsoft.com/office/drawing/2014/main" id="{AAAF23EF-656C-49D5-9D98-C145583605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64288" y="518477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3529" name="Group 521">
            <a:extLst>
              <a:ext uri="{FF2B5EF4-FFF2-40B4-BE49-F238E27FC236}">
                <a16:creationId xmlns:a16="http://schemas.microsoft.com/office/drawing/2014/main" id="{236FC541-6F0D-4B73-9395-E47B078CAFDA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5626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72747081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12154357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71573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1257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4603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2917655"/>
                  </a:ext>
                </a:extLst>
              </a:tr>
            </a:tbl>
          </a:graphicData>
        </a:graphic>
      </p:graphicFrame>
      <p:sp>
        <p:nvSpPr>
          <p:cNvPr id="43546" name="Text Box 538">
            <a:extLst>
              <a:ext uri="{FF2B5EF4-FFF2-40B4-BE49-F238E27FC236}">
                <a16:creationId xmlns:a16="http://schemas.microsoft.com/office/drawing/2014/main" id="{B8DBDEE3-2158-4834-AEAB-48C087BC4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61642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3547" name="Text Box 539">
            <a:extLst>
              <a:ext uri="{FF2B5EF4-FFF2-40B4-BE49-F238E27FC236}">
                <a16:creationId xmlns:a16="http://schemas.microsoft.com/office/drawing/2014/main" id="{0B857DAD-FC05-4678-B72B-83C24FFF9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56610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3548" name="Text Box 540">
            <a:extLst>
              <a:ext uri="{FF2B5EF4-FFF2-40B4-BE49-F238E27FC236}">
                <a16:creationId xmlns:a16="http://schemas.microsoft.com/office/drawing/2014/main" id="{3ED1C323-A6DA-4A9E-AA7F-37B60F6767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05750" y="5237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60" name="AutoShape 228">
            <a:extLst>
              <a:ext uri="{FF2B5EF4-FFF2-40B4-BE49-F238E27FC236}">
                <a16:creationId xmlns:a16="http://schemas.microsoft.com/office/drawing/2014/main" id="{91D8298A-A31A-4671-A6FD-52EB6AD17E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6" name="Rectangle 4">
            <a:extLst>
              <a:ext uri="{FF2B5EF4-FFF2-40B4-BE49-F238E27FC236}">
                <a16:creationId xmlns:a16="http://schemas.microsoft.com/office/drawing/2014/main" id="{AFAE6739-E22B-4C25-9DD2-27D84E9EBC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4037" name="Rectangle 5" descr="右上がり対角線 (反転)">
            <a:extLst>
              <a:ext uri="{FF2B5EF4-FFF2-40B4-BE49-F238E27FC236}">
                <a16:creationId xmlns:a16="http://schemas.microsoft.com/office/drawing/2014/main" id="{9C4867FB-C9D6-45E4-A9A9-1C9B5906D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341438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038" name="Text Box 6">
            <a:extLst>
              <a:ext uri="{FF2B5EF4-FFF2-40B4-BE49-F238E27FC236}">
                <a16:creationId xmlns:a16="http://schemas.microsoft.com/office/drawing/2014/main" id="{CC804944-3EEE-4EEC-9D74-E43D1B4FBF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039" name="Text Box 7">
            <a:extLst>
              <a:ext uri="{FF2B5EF4-FFF2-40B4-BE49-F238E27FC236}">
                <a16:creationId xmlns:a16="http://schemas.microsoft.com/office/drawing/2014/main" id="{758124D5-8444-4411-89DE-F62666BDD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261" name="Group 229">
            <a:extLst>
              <a:ext uri="{FF2B5EF4-FFF2-40B4-BE49-F238E27FC236}">
                <a16:creationId xmlns:a16="http://schemas.microsoft.com/office/drawing/2014/main" id="{F9368F46-9AD4-43E5-8745-A60021B17602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1792288"/>
          <a:ext cx="1655763" cy="557212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304578271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264471139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083819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587255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3797013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2878786"/>
                  </a:ext>
                </a:extLst>
              </a:tr>
            </a:tbl>
          </a:graphicData>
        </a:graphic>
      </p:graphicFrame>
      <p:sp>
        <p:nvSpPr>
          <p:cNvPr id="44057" name="Text Box 25">
            <a:extLst>
              <a:ext uri="{FF2B5EF4-FFF2-40B4-BE49-F238E27FC236}">
                <a16:creationId xmlns:a16="http://schemas.microsoft.com/office/drawing/2014/main" id="{78A1D250-CCCE-4808-B7A3-0E48DC0BE8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058" name="Text Box 26">
            <a:extLst>
              <a:ext uri="{FF2B5EF4-FFF2-40B4-BE49-F238E27FC236}">
                <a16:creationId xmlns:a16="http://schemas.microsoft.com/office/drawing/2014/main" id="{25020D8B-55D3-48A8-99E0-A2DCF88DF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059" name="Text Box 27">
            <a:extLst>
              <a:ext uri="{FF2B5EF4-FFF2-40B4-BE49-F238E27FC236}">
                <a16:creationId xmlns:a16="http://schemas.microsoft.com/office/drawing/2014/main" id="{E64F9D6D-5F07-4088-8FB0-59C11559D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286" name="AutoShape 254">
            <a:extLst>
              <a:ext uri="{FF2B5EF4-FFF2-40B4-BE49-F238E27FC236}">
                <a16:creationId xmlns:a16="http://schemas.microsoft.com/office/drawing/2014/main" id="{464CA2DD-7A4C-4278-B87D-4233D11256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836613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287" name="Rectangle 255" descr="右上がり対角線 (反転)">
            <a:extLst>
              <a:ext uri="{FF2B5EF4-FFF2-40B4-BE49-F238E27FC236}">
                <a16:creationId xmlns:a16="http://schemas.microsoft.com/office/drawing/2014/main" id="{D3B81A83-25FE-4612-B9DE-3D3E3CEA6E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1341438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288" name="Text Box 256">
            <a:extLst>
              <a:ext uri="{FF2B5EF4-FFF2-40B4-BE49-F238E27FC236}">
                <a16:creationId xmlns:a16="http://schemas.microsoft.com/office/drawing/2014/main" id="{C290175A-4F73-4284-9ED6-AE53EB8436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289" name="Text Box 257">
            <a:extLst>
              <a:ext uri="{FF2B5EF4-FFF2-40B4-BE49-F238E27FC236}">
                <a16:creationId xmlns:a16="http://schemas.microsoft.com/office/drawing/2014/main" id="{0864883B-A814-489E-BD95-A626B6586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290" name="Group 258">
            <a:extLst>
              <a:ext uri="{FF2B5EF4-FFF2-40B4-BE49-F238E27FC236}">
                <a16:creationId xmlns:a16="http://schemas.microsoft.com/office/drawing/2014/main" id="{980674BB-DCE4-4BFA-A142-3E942CC7CA23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1792288"/>
          <a:ext cx="1655762" cy="557212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725433219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4148503982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1294920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281147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340239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380283"/>
                  </a:ext>
                </a:extLst>
              </a:tr>
            </a:tbl>
          </a:graphicData>
        </a:graphic>
      </p:graphicFrame>
      <p:sp>
        <p:nvSpPr>
          <p:cNvPr id="44307" name="Text Box 275">
            <a:extLst>
              <a:ext uri="{FF2B5EF4-FFF2-40B4-BE49-F238E27FC236}">
                <a16:creationId xmlns:a16="http://schemas.microsoft.com/office/drawing/2014/main" id="{1D8446A2-A3FD-4EE8-A609-A2735D98E7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308" name="Text Box 276">
            <a:extLst>
              <a:ext uri="{FF2B5EF4-FFF2-40B4-BE49-F238E27FC236}">
                <a16:creationId xmlns:a16="http://schemas.microsoft.com/office/drawing/2014/main" id="{51633219-3648-4B2C-A048-184CBC895A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309" name="Text Box 277">
            <a:extLst>
              <a:ext uri="{FF2B5EF4-FFF2-40B4-BE49-F238E27FC236}">
                <a16:creationId xmlns:a16="http://schemas.microsoft.com/office/drawing/2014/main" id="{C089AF95-997C-4C51-89F4-8CF7F42CBD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334" name="AutoShape 302">
            <a:extLst>
              <a:ext uri="{FF2B5EF4-FFF2-40B4-BE49-F238E27FC236}">
                <a16:creationId xmlns:a16="http://schemas.microsoft.com/office/drawing/2014/main" id="{027FB128-042D-4D3A-A8F9-F1791DDCA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836613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335" name="Rectangle 303" descr="右上がり対角線 (反転)">
            <a:extLst>
              <a:ext uri="{FF2B5EF4-FFF2-40B4-BE49-F238E27FC236}">
                <a16:creationId xmlns:a16="http://schemas.microsoft.com/office/drawing/2014/main" id="{37242090-B2F7-4468-ACEB-BCC46A4C1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1341438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336" name="Text Box 304">
            <a:extLst>
              <a:ext uri="{FF2B5EF4-FFF2-40B4-BE49-F238E27FC236}">
                <a16:creationId xmlns:a16="http://schemas.microsoft.com/office/drawing/2014/main" id="{1F7DFA70-D02A-43A5-B399-387023FF6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337" name="Text Box 305">
            <a:extLst>
              <a:ext uri="{FF2B5EF4-FFF2-40B4-BE49-F238E27FC236}">
                <a16:creationId xmlns:a16="http://schemas.microsoft.com/office/drawing/2014/main" id="{18408467-FBEF-4543-8F85-CD861EE9F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338" name="Group 306">
            <a:extLst>
              <a:ext uri="{FF2B5EF4-FFF2-40B4-BE49-F238E27FC236}">
                <a16:creationId xmlns:a16="http://schemas.microsoft.com/office/drawing/2014/main" id="{C021FAF2-8DFF-44A1-AFD6-3D4C7CC88E28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1792288"/>
          <a:ext cx="1655762" cy="557212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075304895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709685537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328105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01944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1090712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696291"/>
                  </a:ext>
                </a:extLst>
              </a:tr>
            </a:tbl>
          </a:graphicData>
        </a:graphic>
      </p:graphicFrame>
      <p:sp>
        <p:nvSpPr>
          <p:cNvPr id="44355" name="Text Box 323">
            <a:extLst>
              <a:ext uri="{FF2B5EF4-FFF2-40B4-BE49-F238E27FC236}">
                <a16:creationId xmlns:a16="http://schemas.microsoft.com/office/drawing/2014/main" id="{090CA57A-FAC5-4611-9CFE-FD91BAFDDC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356" name="Text Box 324">
            <a:extLst>
              <a:ext uri="{FF2B5EF4-FFF2-40B4-BE49-F238E27FC236}">
                <a16:creationId xmlns:a16="http://schemas.microsoft.com/office/drawing/2014/main" id="{CC60F2A7-2554-4028-993F-D8153DC37D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357" name="Text Box 325">
            <a:extLst>
              <a:ext uri="{FF2B5EF4-FFF2-40B4-BE49-F238E27FC236}">
                <a16:creationId xmlns:a16="http://schemas.microsoft.com/office/drawing/2014/main" id="{6E45ECFC-B40E-41C6-8B38-B7D08B0C2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430" name="AutoShape 398">
            <a:extLst>
              <a:ext uri="{FF2B5EF4-FFF2-40B4-BE49-F238E27FC236}">
                <a16:creationId xmlns:a16="http://schemas.microsoft.com/office/drawing/2014/main" id="{18E4A37B-07E5-41F5-B3C3-F4B6D3E868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31" name="Rectangle 399" descr="右上がり対角線 (反転)">
            <a:extLst>
              <a:ext uri="{FF2B5EF4-FFF2-40B4-BE49-F238E27FC236}">
                <a16:creationId xmlns:a16="http://schemas.microsoft.com/office/drawing/2014/main" id="{A960765D-BCC7-4C13-AEC8-ACA0C5563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21310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32" name="Text Box 400">
            <a:extLst>
              <a:ext uri="{FF2B5EF4-FFF2-40B4-BE49-F238E27FC236}">
                <a16:creationId xmlns:a16="http://schemas.microsoft.com/office/drawing/2014/main" id="{E5D557E0-D779-451A-8D3C-968463963E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433" name="Text Box 401">
            <a:extLst>
              <a:ext uri="{FF2B5EF4-FFF2-40B4-BE49-F238E27FC236}">
                <a16:creationId xmlns:a16="http://schemas.microsoft.com/office/drawing/2014/main" id="{2FCB8716-4304-4078-BC1C-AA06E1F991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434" name="Group 402">
            <a:extLst>
              <a:ext uri="{FF2B5EF4-FFF2-40B4-BE49-F238E27FC236}">
                <a16:creationId xmlns:a16="http://schemas.microsoft.com/office/drawing/2014/main" id="{B7DD3B73-83FE-42F8-A976-E90AA2CA94BB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3663950"/>
          <a:ext cx="1655763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018970846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4120415047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7088465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9116788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399965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0885090"/>
                  </a:ext>
                </a:extLst>
              </a:tr>
            </a:tbl>
          </a:graphicData>
        </a:graphic>
      </p:graphicFrame>
      <p:sp>
        <p:nvSpPr>
          <p:cNvPr id="44451" name="Text Box 419">
            <a:extLst>
              <a:ext uri="{FF2B5EF4-FFF2-40B4-BE49-F238E27FC236}">
                <a16:creationId xmlns:a16="http://schemas.microsoft.com/office/drawing/2014/main" id="{5D795C86-258B-444E-B4DF-480DE37F4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452" name="Text Box 420">
            <a:extLst>
              <a:ext uri="{FF2B5EF4-FFF2-40B4-BE49-F238E27FC236}">
                <a16:creationId xmlns:a16="http://schemas.microsoft.com/office/drawing/2014/main" id="{0C57F930-EFCD-4D6F-B03A-313DCEC21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453" name="Text Box 421">
            <a:extLst>
              <a:ext uri="{FF2B5EF4-FFF2-40B4-BE49-F238E27FC236}">
                <a16:creationId xmlns:a16="http://schemas.microsoft.com/office/drawing/2014/main" id="{C28C13E8-9EDA-42D2-86BD-2FDE396D3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454" name="AutoShape 422">
            <a:extLst>
              <a:ext uri="{FF2B5EF4-FFF2-40B4-BE49-F238E27FC236}">
                <a16:creationId xmlns:a16="http://schemas.microsoft.com/office/drawing/2014/main" id="{9D68AA45-6351-4323-AC93-BD853C0768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270827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55" name="Rectangle 423" descr="右上がり対角線 (反転)">
            <a:extLst>
              <a:ext uri="{FF2B5EF4-FFF2-40B4-BE49-F238E27FC236}">
                <a16:creationId xmlns:a16="http://schemas.microsoft.com/office/drawing/2014/main" id="{B87EC2BB-77B8-4FEF-8D74-8F9C37720F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321310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56" name="Text Box 424">
            <a:extLst>
              <a:ext uri="{FF2B5EF4-FFF2-40B4-BE49-F238E27FC236}">
                <a16:creationId xmlns:a16="http://schemas.microsoft.com/office/drawing/2014/main" id="{F36E3CD8-C96B-4F15-A2E1-E9934D48F8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457" name="Text Box 425">
            <a:extLst>
              <a:ext uri="{FF2B5EF4-FFF2-40B4-BE49-F238E27FC236}">
                <a16:creationId xmlns:a16="http://schemas.microsoft.com/office/drawing/2014/main" id="{C434EEBD-511F-44EE-A4BD-F6D31DF174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458" name="Group 426">
            <a:extLst>
              <a:ext uri="{FF2B5EF4-FFF2-40B4-BE49-F238E27FC236}">
                <a16:creationId xmlns:a16="http://schemas.microsoft.com/office/drawing/2014/main" id="{BB499822-1FAE-4FCE-A51F-36F036B9190F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3663950"/>
          <a:ext cx="1655762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506502690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4172114721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471802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8909179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4908343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2058916"/>
                  </a:ext>
                </a:extLst>
              </a:tr>
            </a:tbl>
          </a:graphicData>
        </a:graphic>
      </p:graphicFrame>
      <p:sp>
        <p:nvSpPr>
          <p:cNvPr id="44475" name="Text Box 443">
            <a:extLst>
              <a:ext uri="{FF2B5EF4-FFF2-40B4-BE49-F238E27FC236}">
                <a16:creationId xmlns:a16="http://schemas.microsoft.com/office/drawing/2014/main" id="{D2718B98-976B-46D1-A142-99B9C679EB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476" name="Text Box 444">
            <a:extLst>
              <a:ext uri="{FF2B5EF4-FFF2-40B4-BE49-F238E27FC236}">
                <a16:creationId xmlns:a16="http://schemas.microsoft.com/office/drawing/2014/main" id="{A7BCD964-F322-4C3E-BD9C-4A08CB0D68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477" name="Text Box 445">
            <a:extLst>
              <a:ext uri="{FF2B5EF4-FFF2-40B4-BE49-F238E27FC236}">
                <a16:creationId xmlns:a16="http://schemas.microsoft.com/office/drawing/2014/main" id="{85B22374-3839-408F-B931-B789A92B4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478" name="AutoShape 446">
            <a:extLst>
              <a:ext uri="{FF2B5EF4-FFF2-40B4-BE49-F238E27FC236}">
                <a16:creationId xmlns:a16="http://schemas.microsoft.com/office/drawing/2014/main" id="{70EA1E35-5E19-4771-B72C-11657985A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270827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79" name="Rectangle 447" descr="右上がり対角線 (反転)">
            <a:extLst>
              <a:ext uri="{FF2B5EF4-FFF2-40B4-BE49-F238E27FC236}">
                <a16:creationId xmlns:a16="http://schemas.microsoft.com/office/drawing/2014/main" id="{87FEED5B-C833-4E82-BB39-03B45E56A8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321310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480" name="Text Box 448">
            <a:extLst>
              <a:ext uri="{FF2B5EF4-FFF2-40B4-BE49-F238E27FC236}">
                <a16:creationId xmlns:a16="http://schemas.microsoft.com/office/drawing/2014/main" id="{4D44030F-9681-4222-BFB2-5790D0CDE8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481" name="Text Box 449">
            <a:extLst>
              <a:ext uri="{FF2B5EF4-FFF2-40B4-BE49-F238E27FC236}">
                <a16:creationId xmlns:a16="http://schemas.microsoft.com/office/drawing/2014/main" id="{D4DF26DE-3439-4A93-B42E-00D93931E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482" name="Group 450">
            <a:extLst>
              <a:ext uri="{FF2B5EF4-FFF2-40B4-BE49-F238E27FC236}">
                <a16:creationId xmlns:a16="http://schemas.microsoft.com/office/drawing/2014/main" id="{E8DC056E-5578-4C04-A53F-C681CE8695FF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3663950"/>
          <a:ext cx="1655762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311808740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79514404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159470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43970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0373941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5084337"/>
                  </a:ext>
                </a:extLst>
              </a:tr>
            </a:tbl>
          </a:graphicData>
        </a:graphic>
      </p:graphicFrame>
      <p:sp>
        <p:nvSpPr>
          <p:cNvPr id="44499" name="Text Box 467">
            <a:extLst>
              <a:ext uri="{FF2B5EF4-FFF2-40B4-BE49-F238E27FC236}">
                <a16:creationId xmlns:a16="http://schemas.microsoft.com/office/drawing/2014/main" id="{AE036FD2-71C6-4D90-AE1A-EE557151A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500" name="Text Box 468">
            <a:extLst>
              <a:ext uri="{FF2B5EF4-FFF2-40B4-BE49-F238E27FC236}">
                <a16:creationId xmlns:a16="http://schemas.microsoft.com/office/drawing/2014/main" id="{13760784-9820-4AAC-873E-302411C909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501" name="Text Box 469">
            <a:extLst>
              <a:ext uri="{FF2B5EF4-FFF2-40B4-BE49-F238E27FC236}">
                <a16:creationId xmlns:a16="http://schemas.microsoft.com/office/drawing/2014/main" id="{5E5F3D4A-678A-4D52-9877-B090B8F19B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574" name="AutoShape 542">
            <a:extLst>
              <a:ext uri="{FF2B5EF4-FFF2-40B4-BE49-F238E27FC236}">
                <a16:creationId xmlns:a16="http://schemas.microsoft.com/office/drawing/2014/main" id="{3970902B-4695-4830-8778-AC52493657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575" name="Rectangle 543" descr="右上がり対角線 (反転)">
            <a:extLst>
              <a:ext uri="{FF2B5EF4-FFF2-40B4-BE49-F238E27FC236}">
                <a16:creationId xmlns:a16="http://schemas.microsoft.com/office/drawing/2014/main" id="{9E91E412-7D4F-487B-A4F1-A52F28709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08635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576" name="Text Box 544">
            <a:extLst>
              <a:ext uri="{FF2B5EF4-FFF2-40B4-BE49-F238E27FC236}">
                <a16:creationId xmlns:a16="http://schemas.microsoft.com/office/drawing/2014/main" id="{577DB1CD-4256-44E8-8230-05D1551C5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577" name="Text Box 545">
            <a:extLst>
              <a:ext uri="{FF2B5EF4-FFF2-40B4-BE49-F238E27FC236}">
                <a16:creationId xmlns:a16="http://schemas.microsoft.com/office/drawing/2014/main" id="{80D8D459-6D72-40BE-BE55-9ABCAFD98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578" name="Group 546">
            <a:extLst>
              <a:ext uri="{FF2B5EF4-FFF2-40B4-BE49-F238E27FC236}">
                <a16:creationId xmlns:a16="http://schemas.microsoft.com/office/drawing/2014/main" id="{3B86022D-0DFC-4F0F-9CB0-9F4A3EB764B1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5537200"/>
          <a:ext cx="1655763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811882036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1636675145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8249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2785442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048780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6398778"/>
                  </a:ext>
                </a:extLst>
              </a:tr>
            </a:tbl>
          </a:graphicData>
        </a:graphic>
      </p:graphicFrame>
      <p:sp>
        <p:nvSpPr>
          <p:cNvPr id="44595" name="Text Box 563">
            <a:extLst>
              <a:ext uri="{FF2B5EF4-FFF2-40B4-BE49-F238E27FC236}">
                <a16:creationId xmlns:a16="http://schemas.microsoft.com/office/drawing/2014/main" id="{16D6F355-23E3-4283-AC3C-FD29944BE1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596" name="Text Box 564">
            <a:extLst>
              <a:ext uri="{FF2B5EF4-FFF2-40B4-BE49-F238E27FC236}">
                <a16:creationId xmlns:a16="http://schemas.microsoft.com/office/drawing/2014/main" id="{CB2DA725-7840-4ED0-8638-1D6DCB0B0F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597" name="Text Box 565">
            <a:extLst>
              <a:ext uri="{FF2B5EF4-FFF2-40B4-BE49-F238E27FC236}">
                <a16:creationId xmlns:a16="http://schemas.microsoft.com/office/drawing/2014/main" id="{363E1863-ADD1-4566-9AC5-F8EE6A5060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598" name="AutoShape 566">
            <a:extLst>
              <a:ext uri="{FF2B5EF4-FFF2-40B4-BE49-F238E27FC236}">
                <a16:creationId xmlns:a16="http://schemas.microsoft.com/office/drawing/2014/main" id="{7C6022CD-98BD-48D8-89DF-D9A4C8020C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458152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599" name="Rectangle 567" descr="右上がり対角線 (反転)">
            <a:extLst>
              <a:ext uri="{FF2B5EF4-FFF2-40B4-BE49-F238E27FC236}">
                <a16:creationId xmlns:a16="http://schemas.microsoft.com/office/drawing/2014/main" id="{443DA1A3-727A-4C5D-813C-4DD93B280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50863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600" name="Text Box 568">
            <a:extLst>
              <a:ext uri="{FF2B5EF4-FFF2-40B4-BE49-F238E27FC236}">
                <a16:creationId xmlns:a16="http://schemas.microsoft.com/office/drawing/2014/main" id="{68C8E11D-B724-42B5-86C1-DE158E03E4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601" name="Text Box 569">
            <a:extLst>
              <a:ext uri="{FF2B5EF4-FFF2-40B4-BE49-F238E27FC236}">
                <a16:creationId xmlns:a16="http://schemas.microsoft.com/office/drawing/2014/main" id="{3AE79830-F022-45CD-A5EF-B664A8E057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602" name="Group 570">
            <a:extLst>
              <a:ext uri="{FF2B5EF4-FFF2-40B4-BE49-F238E27FC236}">
                <a16:creationId xmlns:a16="http://schemas.microsoft.com/office/drawing/2014/main" id="{E8616679-692B-4807-A68D-1F231F3BAFDD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5537200"/>
          <a:ext cx="1655762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28689962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17787918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217631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788458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722891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6573270"/>
                  </a:ext>
                </a:extLst>
              </a:tr>
            </a:tbl>
          </a:graphicData>
        </a:graphic>
      </p:graphicFrame>
      <p:sp>
        <p:nvSpPr>
          <p:cNvPr id="44619" name="Text Box 587">
            <a:extLst>
              <a:ext uri="{FF2B5EF4-FFF2-40B4-BE49-F238E27FC236}">
                <a16:creationId xmlns:a16="http://schemas.microsoft.com/office/drawing/2014/main" id="{AB5B204B-5EA6-457E-B1EF-78336F9B20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620" name="Text Box 588">
            <a:extLst>
              <a:ext uri="{FF2B5EF4-FFF2-40B4-BE49-F238E27FC236}">
                <a16:creationId xmlns:a16="http://schemas.microsoft.com/office/drawing/2014/main" id="{9DD2A987-B2AF-419C-BFA8-03D0AE240E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621" name="Text Box 589">
            <a:extLst>
              <a:ext uri="{FF2B5EF4-FFF2-40B4-BE49-F238E27FC236}">
                <a16:creationId xmlns:a16="http://schemas.microsoft.com/office/drawing/2014/main" id="{228CEA07-62CA-44EC-8F74-7E74D16FD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4622" name="AutoShape 590">
            <a:extLst>
              <a:ext uri="{FF2B5EF4-FFF2-40B4-BE49-F238E27FC236}">
                <a16:creationId xmlns:a16="http://schemas.microsoft.com/office/drawing/2014/main" id="{B5F86B72-85E8-488A-A5C2-023F6171F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4581525"/>
            <a:ext cx="2952750" cy="4318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623" name="Rectangle 591" descr="右上がり対角線 (反転)">
            <a:extLst>
              <a:ext uri="{FF2B5EF4-FFF2-40B4-BE49-F238E27FC236}">
                <a16:creationId xmlns:a16="http://schemas.microsoft.com/office/drawing/2014/main" id="{F2222EC3-CC09-4C63-8FDC-B7CF61C94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50863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4624" name="Text Box 592">
            <a:extLst>
              <a:ext uri="{FF2B5EF4-FFF2-40B4-BE49-F238E27FC236}">
                <a16:creationId xmlns:a16="http://schemas.microsoft.com/office/drawing/2014/main" id="{88E9033C-277F-4D95-89A3-5CF44B9E7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4625" name="Text Box 593">
            <a:extLst>
              <a:ext uri="{FF2B5EF4-FFF2-40B4-BE49-F238E27FC236}">
                <a16:creationId xmlns:a16="http://schemas.microsoft.com/office/drawing/2014/main" id="{48D14A32-F9D6-41E3-8AE7-3B2D4F8AA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4626" name="Group 594">
            <a:extLst>
              <a:ext uri="{FF2B5EF4-FFF2-40B4-BE49-F238E27FC236}">
                <a16:creationId xmlns:a16="http://schemas.microsoft.com/office/drawing/2014/main" id="{94CEE59C-822B-444D-B0CA-167440424AD1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5537200"/>
          <a:ext cx="1655762" cy="557213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765366816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3873117529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840133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737653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317658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67584"/>
                  </a:ext>
                </a:extLst>
              </a:tr>
            </a:tbl>
          </a:graphicData>
        </a:graphic>
      </p:graphicFrame>
      <p:sp>
        <p:nvSpPr>
          <p:cNvPr id="44643" name="Text Box 611">
            <a:extLst>
              <a:ext uri="{FF2B5EF4-FFF2-40B4-BE49-F238E27FC236}">
                <a16:creationId xmlns:a16="http://schemas.microsoft.com/office/drawing/2014/main" id="{276E99C1-1DC3-4424-B21E-1353DB5D7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4644" name="Text Box 612">
            <a:extLst>
              <a:ext uri="{FF2B5EF4-FFF2-40B4-BE49-F238E27FC236}">
                <a16:creationId xmlns:a16="http://schemas.microsoft.com/office/drawing/2014/main" id="{FA6589BE-F564-4DE7-BF37-4D7BCE333C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4645" name="Text Box 613">
            <a:extLst>
              <a:ext uri="{FF2B5EF4-FFF2-40B4-BE49-F238E27FC236}">
                <a16:creationId xmlns:a16="http://schemas.microsoft.com/office/drawing/2014/main" id="{FD511456-9468-4707-B550-123CA219AA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99" name="AutoShape 243">
            <a:extLst>
              <a:ext uri="{FF2B5EF4-FFF2-40B4-BE49-F238E27FC236}">
                <a16:creationId xmlns:a16="http://schemas.microsoft.com/office/drawing/2014/main" id="{42A8DA78-580A-4B98-AE06-109B6AB3E7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836613"/>
            <a:ext cx="331311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E90F58C8-A1B6-4934-B385-7695AF6843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5061" name="Rectangle 5" descr="右上がり対角線 (反転)">
            <a:extLst>
              <a:ext uri="{FF2B5EF4-FFF2-40B4-BE49-F238E27FC236}">
                <a16:creationId xmlns:a16="http://schemas.microsoft.com/office/drawing/2014/main" id="{CDFD2C4D-55D2-46A1-B4E8-A11E58D7DB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836613"/>
            <a:ext cx="1008063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062" name="Text Box 6">
            <a:extLst>
              <a:ext uri="{FF2B5EF4-FFF2-40B4-BE49-F238E27FC236}">
                <a16:creationId xmlns:a16="http://schemas.microsoft.com/office/drawing/2014/main" id="{4968A294-7971-48FA-AAE4-D57DB7F9E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118268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063" name="Text Box 7">
            <a:extLst>
              <a:ext uri="{FF2B5EF4-FFF2-40B4-BE49-F238E27FC236}">
                <a16:creationId xmlns:a16="http://schemas.microsoft.com/office/drawing/2014/main" id="{09AA8417-5752-4023-9D17-E0D5F9025D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83661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300" name="Group 244">
            <a:extLst>
              <a:ext uri="{FF2B5EF4-FFF2-40B4-BE49-F238E27FC236}">
                <a16:creationId xmlns:a16="http://schemas.microsoft.com/office/drawing/2014/main" id="{23BC6288-CE23-4AA0-81E6-CE220BF4DCF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22396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90499697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4099408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60034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603698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94979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11702"/>
                  </a:ext>
                </a:extLst>
              </a:tr>
            </a:tbl>
          </a:graphicData>
        </a:graphic>
      </p:graphicFrame>
      <p:sp>
        <p:nvSpPr>
          <p:cNvPr id="45081" name="Text Box 25">
            <a:extLst>
              <a:ext uri="{FF2B5EF4-FFF2-40B4-BE49-F238E27FC236}">
                <a16:creationId xmlns:a16="http://schemas.microsoft.com/office/drawing/2014/main" id="{692BB16B-0666-4F58-B34C-509CE5FE7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082" name="Text Box 26">
            <a:extLst>
              <a:ext uri="{FF2B5EF4-FFF2-40B4-BE49-F238E27FC236}">
                <a16:creationId xmlns:a16="http://schemas.microsoft.com/office/drawing/2014/main" id="{08166C45-DAA4-4F15-AFD3-29870446D3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324" name="AutoShape 268">
            <a:extLst>
              <a:ext uri="{FF2B5EF4-FFF2-40B4-BE49-F238E27FC236}">
                <a16:creationId xmlns:a16="http://schemas.microsoft.com/office/drawing/2014/main" id="{05CD2D2A-0C1C-44E4-8C65-4162F99FEF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836613"/>
            <a:ext cx="331311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325" name="Rectangle 269" descr="右上がり対角線 (反転)">
            <a:extLst>
              <a:ext uri="{FF2B5EF4-FFF2-40B4-BE49-F238E27FC236}">
                <a16:creationId xmlns:a16="http://schemas.microsoft.com/office/drawing/2014/main" id="{9050543D-2B1F-4CD0-8C7F-A98AF53C1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836613"/>
            <a:ext cx="1008062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326" name="Text Box 270">
            <a:extLst>
              <a:ext uri="{FF2B5EF4-FFF2-40B4-BE49-F238E27FC236}">
                <a16:creationId xmlns:a16="http://schemas.microsoft.com/office/drawing/2014/main" id="{CA19FD36-3CFC-43F8-B964-3B90ABF1E5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18268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327" name="Text Box 271">
            <a:extLst>
              <a:ext uri="{FF2B5EF4-FFF2-40B4-BE49-F238E27FC236}">
                <a16:creationId xmlns:a16="http://schemas.microsoft.com/office/drawing/2014/main" id="{6B742FB7-22FA-4D66-9A09-E9A6CE40CE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83661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328" name="Group 272">
            <a:extLst>
              <a:ext uri="{FF2B5EF4-FFF2-40B4-BE49-F238E27FC236}">
                <a16:creationId xmlns:a16="http://schemas.microsoft.com/office/drawing/2014/main" id="{91E4AD45-F7E1-40FC-B94A-CB3915B09EC4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22396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84888436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89246010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39266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36711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634836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427868"/>
                  </a:ext>
                </a:extLst>
              </a:tr>
            </a:tbl>
          </a:graphicData>
        </a:graphic>
      </p:graphicFrame>
      <p:sp>
        <p:nvSpPr>
          <p:cNvPr id="45345" name="Text Box 289">
            <a:extLst>
              <a:ext uri="{FF2B5EF4-FFF2-40B4-BE49-F238E27FC236}">
                <a16:creationId xmlns:a16="http://schemas.microsoft.com/office/drawing/2014/main" id="{91150829-2436-4DB6-8E97-20E968A5D3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346" name="Text Box 290">
            <a:extLst>
              <a:ext uri="{FF2B5EF4-FFF2-40B4-BE49-F238E27FC236}">
                <a16:creationId xmlns:a16="http://schemas.microsoft.com/office/drawing/2014/main" id="{325551AF-DFE2-4F44-8BBE-2807E9609F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393" name="AutoShape 337">
            <a:extLst>
              <a:ext uri="{FF2B5EF4-FFF2-40B4-BE49-F238E27FC236}">
                <a16:creationId xmlns:a16="http://schemas.microsoft.com/office/drawing/2014/main" id="{07C7A8AD-BEBC-452C-A65F-44499CB2FF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1989138"/>
            <a:ext cx="331311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394" name="Rectangle 338" descr="右上がり対角線 (反転)">
            <a:extLst>
              <a:ext uri="{FF2B5EF4-FFF2-40B4-BE49-F238E27FC236}">
                <a16:creationId xmlns:a16="http://schemas.microsoft.com/office/drawing/2014/main" id="{B4E73BFF-4063-4717-8ECF-10C3936BCF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989138"/>
            <a:ext cx="1008063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395" name="Text Box 339">
            <a:extLst>
              <a:ext uri="{FF2B5EF4-FFF2-40B4-BE49-F238E27FC236}">
                <a16:creationId xmlns:a16="http://schemas.microsoft.com/office/drawing/2014/main" id="{B7838EB8-2FEB-4345-8143-969C1CA47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33521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396" name="Text Box 340">
            <a:extLst>
              <a:ext uri="{FF2B5EF4-FFF2-40B4-BE49-F238E27FC236}">
                <a16:creationId xmlns:a16="http://schemas.microsoft.com/office/drawing/2014/main" id="{0BFA42E0-ADE2-414A-8077-56AC85DECA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98913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397" name="Group 341">
            <a:extLst>
              <a:ext uri="{FF2B5EF4-FFF2-40B4-BE49-F238E27FC236}">
                <a16:creationId xmlns:a16="http://schemas.microsoft.com/office/drawing/2014/main" id="{F56D18DB-9494-4E01-97CF-97A35B40C39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37648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230478744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67895183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99682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100640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869673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7658954"/>
                  </a:ext>
                </a:extLst>
              </a:tr>
            </a:tbl>
          </a:graphicData>
        </a:graphic>
      </p:graphicFrame>
      <p:sp>
        <p:nvSpPr>
          <p:cNvPr id="45414" name="Text Box 358">
            <a:extLst>
              <a:ext uri="{FF2B5EF4-FFF2-40B4-BE49-F238E27FC236}">
                <a16:creationId xmlns:a16="http://schemas.microsoft.com/office/drawing/2014/main" id="{50419C77-0417-4835-97DE-4225BD9807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415" name="Text Box 359">
            <a:extLst>
              <a:ext uri="{FF2B5EF4-FFF2-40B4-BE49-F238E27FC236}">
                <a16:creationId xmlns:a16="http://schemas.microsoft.com/office/drawing/2014/main" id="{980C2019-B385-44EF-9349-99CD7F3C36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416" name="AutoShape 360">
            <a:extLst>
              <a:ext uri="{FF2B5EF4-FFF2-40B4-BE49-F238E27FC236}">
                <a16:creationId xmlns:a16="http://schemas.microsoft.com/office/drawing/2014/main" id="{AF37A28B-B05F-44F6-96ED-18D254F00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1989138"/>
            <a:ext cx="331311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417" name="Rectangle 361" descr="右上がり対角線 (反転)">
            <a:extLst>
              <a:ext uri="{FF2B5EF4-FFF2-40B4-BE49-F238E27FC236}">
                <a16:creationId xmlns:a16="http://schemas.microsoft.com/office/drawing/2014/main" id="{8C5C5265-3B92-4C56-89E5-0ED5038E72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1989138"/>
            <a:ext cx="1008062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418" name="Text Box 362">
            <a:extLst>
              <a:ext uri="{FF2B5EF4-FFF2-40B4-BE49-F238E27FC236}">
                <a16:creationId xmlns:a16="http://schemas.microsoft.com/office/drawing/2014/main" id="{8AB4914C-6F88-4A00-9A6E-37A7FDC3A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33521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419" name="Text Box 363">
            <a:extLst>
              <a:ext uri="{FF2B5EF4-FFF2-40B4-BE49-F238E27FC236}">
                <a16:creationId xmlns:a16="http://schemas.microsoft.com/office/drawing/2014/main" id="{EBA78500-F7EE-480C-80C8-D1647FA82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198913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420" name="Group 364">
            <a:extLst>
              <a:ext uri="{FF2B5EF4-FFF2-40B4-BE49-F238E27FC236}">
                <a16:creationId xmlns:a16="http://schemas.microsoft.com/office/drawing/2014/main" id="{2D02897B-84E6-4140-9579-309099DA4026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37648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04779018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69846828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071170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5270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5122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5656951"/>
                  </a:ext>
                </a:extLst>
              </a:tr>
            </a:tbl>
          </a:graphicData>
        </a:graphic>
      </p:graphicFrame>
      <p:sp>
        <p:nvSpPr>
          <p:cNvPr id="45437" name="Text Box 381">
            <a:extLst>
              <a:ext uri="{FF2B5EF4-FFF2-40B4-BE49-F238E27FC236}">
                <a16:creationId xmlns:a16="http://schemas.microsoft.com/office/drawing/2014/main" id="{CC75969B-6232-46F8-B414-E9EBCC8CD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4209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438" name="Text Box 382">
            <a:extLst>
              <a:ext uri="{FF2B5EF4-FFF2-40B4-BE49-F238E27FC236}">
                <a16:creationId xmlns:a16="http://schemas.microsoft.com/office/drawing/2014/main" id="{778D2EE7-A632-471D-B0EA-4056F298F7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0621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531" name="AutoShape 475">
            <a:extLst>
              <a:ext uri="{FF2B5EF4-FFF2-40B4-BE49-F238E27FC236}">
                <a16:creationId xmlns:a16="http://schemas.microsoft.com/office/drawing/2014/main" id="{C40AFF4C-DC80-427D-9786-36B388938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3141663"/>
            <a:ext cx="331311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32" name="Rectangle 476" descr="右上がり対角線 (反転)">
            <a:extLst>
              <a:ext uri="{FF2B5EF4-FFF2-40B4-BE49-F238E27FC236}">
                <a16:creationId xmlns:a16="http://schemas.microsoft.com/office/drawing/2014/main" id="{897315E6-CA92-4E90-9699-CBF51CE83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141663"/>
            <a:ext cx="1008063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33" name="Text Box 477">
            <a:extLst>
              <a:ext uri="{FF2B5EF4-FFF2-40B4-BE49-F238E27FC236}">
                <a16:creationId xmlns:a16="http://schemas.microsoft.com/office/drawing/2014/main" id="{E8539EC8-F875-488F-B574-F0D3D7A90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348773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534" name="Text Box 478">
            <a:extLst>
              <a:ext uri="{FF2B5EF4-FFF2-40B4-BE49-F238E27FC236}">
                <a16:creationId xmlns:a16="http://schemas.microsoft.com/office/drawing/2014/main" id="{8ACA574A-CF52-4CF0-B76A-78825BCE1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416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535" name="Group 479">
            <a:extLst>
              <a:ext uri="{FF2B5EF4-FFF2-40B4-BE49-F238E27FC236}">
                <a16:creationId xmlns:a16="http://schemas.microsoft.com/office/drawing/2014/main" id="{E3B55598-8EB3-45AF-9D2D-F081D242301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52901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81913776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94396634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374178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397418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7917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3953308"/>
                  </a:ext>
                </a:extLst>
              </a:tr>
            </a:tbl>
          </a:graphicData>
        </a:graphic>
      </p:graphicFrame>
      <p:sp>
        <p:nvSpPr>
          <p:cNvPr id="45552" name="Text Box 496">
            <a:extLst>
              <a:ext uri="{FF2B5EF4-FFF2-40B4-BE49-F238E27FC236}">
                <a16:creationId xmlns:a16="http://schemas.microsoft.com/office/drawing/2014/main" id="{3C60FFA5-04BA-40A7-B5A2-0FE871285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553" name="Text Box 497">
            <a:extLst>
              <a:ext uri="{FF2B5EF4-FFF2-40B4-BE49-F238E27FC236}">
                <a16:creationId xmlns:a16="http://schemas.microsoft.com/office/drawing/2014/main" id="{E8A74EFB-CE55-4C2E-B01B-A487A2B7DB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554" name="AutoShape 498">
            <a:extLst>
              <a:ext uri="{FF2B5EF4-FFF2-40B4-BE49-F238E27FC236}">
                <a16:creationId xmlns:a16="http://schemas.microsoft.com/office/drawing/2014/main" id="{9B65B459-E912-4A48-8138-BC8D54374C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3141663"/>
            <a:ext cx="331311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55" name="Rectangle 499" descr="右上がり対角線 (反転)">
            <a:extLst>
              <a:ext uri="{FF2B5EF4-FFF2-40B4-BE49-F238E27FC236}">
                <a16:creationId xmlns:a16="http://schemas.microsoft.com/office/drawing/2014/main" id="{185D3766-2148-45CD-9516-A1C904060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141663"/>
            <a:ext cx="1008062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56" name="Text Box 500">
            <a:extLst>
              <a:ext uri="{FF2B5EF4-FFF2-40B4-BE49-F238E27FC236}">
                <a16:creationId xmlns:a16="http://schemas.microsoft.com/office/drawing/2014/main" id="{44FC0690-4D51-4981-8373-9B5EFEBDE0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8773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557" name="Text Box 501">
            <a:extLst>
              <a:ext uri="{FF2B5EF4-FFF2-40B4-BE49-F238E27FC236}">
                <a16:creationId xmlns:a16="http://schemas.microsoft.com/office/drawing/2014/main" id="{8A465E88-E98B-4297-9D3A-141449143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31416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558" name="Group 502">
            <a:extLst>
              <a:ext uri="{FF2B5EF4-FFF2-40B4-BE49-F238E27FC236}">
                <a16:creationId xmlns:a16="http://schemas.microsoft.com/office/drawing/2014/main" id="{96529358-20AB-4394-8843-5995BE27E07D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52901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37158405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59243286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69746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577295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566020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8420172"/>
                  </a:ext>
                </a:extLst>
              </a:tr>
            </a:tbl>
          </a:graphicData>
        </a:graphic>
      </p:graphicFrame>
      <p:sp>
        <p:nvSpPr>
          <p:cNvPr id="45575" name="Text Box 519">
            <a:extLst>
              <a:ext uri="{FF2B5EF4-FFF2-40B4-BE49-F238E27FC236}">
                <a16:creationId xmlns:a16="http://schemas.microsoft.com/office/drawing/2014/main" id="{0B40F09F-EE21-4157-935A-667E7F975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576" name="Text Box 520">
            <a:extLst>
              <a:ext uri="{FF2B5EF4-FFF2-40B4-BE49-F238E27FC236}">
                <a16:creationId xmlns:a16="http://schemas.microsoft.com/office/drawing/2014/main" id="{ED6C4C30-5A23-4648-A354-47BB0A665A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577" name="AutoShape 521">
            <a:extLst>
              <a:ext uri="{FF2B5EF4-FFF2-40B4-BE49-F238E27FC236}">
                <a16:creationId xmlns:a16="http://schemas.microsoft.com/office/drawing/2014/main" id="{FC7F369F-CDEA-413A-801A-308D7CDCC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4294188"/>
            <a:ext cx="331311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78" name="Rectangle 522" descr="右上がり対角線 (反転)">
            <a:extLst>
              <a:ext uri="{FF2B5EF4-FFF2-40B4-BE49-F238E27FC236}">
                <a16:creationId xmlns:a16="http://schemas.microsoft.com/office/drawing/2014/main" id="{68B597F8-472E-40EB-9617-E96A05424F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294188"/>
            <a:ext cx="1008063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579" name="Text Box 523">
            <a:extLst>
              <a:ext uri="{FF2B5EF4-FFF2-40B4-BE49-F238E27FC236}">
                <a16:creationId xmlns:a16="http://schemas.microsoft.com/office/drawing/2014/main" id="{0A6EBBCF-C4EB-4CAF-A3FD-FBBCC3B3CB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464026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580" name="Text Box 524">
            <a:extLst>
              <a:ext uri="{FF2B5EF4-FFF2-40B4-BE49-F238E27FC236}">
                <a16:creationId xmlns:a16="http://schemas.microsoft.com/office/drawing/2014/main" id="{F057F0EF-E046-4D0C-A6E8-BC2BE92EE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9418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581" name="Group 525">
            <a:extLst>
              <a:ext uri="{FF2B5EF4-FFF2-40B4-BE49-F238E27FC236}">
                <a16:creationId xmlns:a16="http://schemas.microsoft.com/office/drawing/2014/main" id="{09F5BB44-6B6C-4D10-8360-0EB4FCE20E24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6815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88103592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61697776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339579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53556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814407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6817129"/>
                  </a:ext>
                </a:extLst>
              </a:tr>
            </a:tbl>
          </a:graphicData>
        </a:graphic>
      </p:graphicFrame>
      <p:sp>
        <p:nvSpPr>
          <p:cNvPr id="45598" name="Text Box 542">
            <a:extLst>
              <a:ext uri="{FF2B5EF4-FFF2-40B4-BE49-F238E27FC236}">
                <a16:creationId xmlns:a16="http://schemas.microsoft.com/office/drawing/2014/main" id="{CF1F02AA-887F-4400-88E5-206DC4747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599" name="Text Box 543">
            <a:extLst>
              <a:ext uri="{FF2B5EF4-FFF2-40B4-BE49-F238E27FC236}">
                <a16:creationId xmlns:a16="http://schemas.microsoft.com/office/drawing/2014/main" id="{109C5C15-1732-4A67-9212-9F7D85C68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600" name="AutoShape 544">
            <a:extLst>
              <a:ext uri="{FF2B5EF4-FFF2-40B4-BE49-F238E27FC236}">
                <a16:creationId xmlns:a16="http://schemas.microsoft.com/office/drawing/2014/main" id="{4448F6DA-68F9-4E1D-BEA7-17BD438604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4294188"/>
            <a:ext cx="331311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01" name="Rectangle 545" descr="右上がり対角線 (反転)">
            <a:extLst>
              <a:ext uri="{FF2B5EF4-FFF2-40B4-BE49-F238E27FC236}">
                <a16:creationId xmlns:a16="http://schemas.microsoft.com/office/drawing/2014/main" id="{D1170290-54F4-4511-BA05-7CF3E3D65D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294188"/>
            <a:ext cx="1008062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02" name="Text Box 546">
            <a:extLst>
              <a:ext uri="{FF2B5EF4-FFF2-40B4-BE49-F238E27FC236}">
                <a16:creationId xmlns:a16="http://schemas.microsoft.com/office/drawing/2014/main" id="{8A3A1C1F-4F90-4E8C-8464-9CE3E882C7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64026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603" name="Text Box 547">
            <a:extLst>
              <a:ext uri="{FF2B5EF4-FFF2-40B4-BE49-F238E27FC236}">
                <a16:creationId xmlns:a16="http://schemas.microsoft.com/office/drawing/2014/main" id="{F3B9B478-9356-4C3E-8FFA-D52EA9EB0A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429418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604" name="Group 548">
            <a:extLst>
              <a:ext uri="{FF2B5EF4-FFF2-40B4-BE49-F238E27FC236}">
                <a16:creationId xmlns:a16="http://schemas.microsoft.com/office/drawing/2014/main" id="{11AA658A-7E41-4042-B29E-6FA39F9C57BE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6815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65774632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95528422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82667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960018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56003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1095983"/>
                  </a:ext>
                </a:extLst>
              </a:tr>
            </a:tbl>
          </a:graphicData>
        </a:graphic>
      </p:graphicFrame>
      <p:sp>
        <p:nvSpPr>
          <p:cNvPr id="45621" name="Text Box 565">
            <a:extLst>
              <a:ext uri="{FF2B5EF4-FFF2-40B4-BE49-F238E27FC236}">
                <a16:creationId xmlns:a16="http://schemas.microsoft.com/office/drawing/2014/main" id="{A7620603-760C-4B46-9CE6-B0D2192470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7259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622" name="Text Box 566">
            <a:extLst>
              <a:ext uri="{FF2B5EF4-FFF2-40B4-BE49-F238E27FC236}">
                <a16:creationId xmlns:a16="http://schemas.microsoft.com/office/drawing/2014/main" id="{8ECC99FA-7478-4F21-B649-F39C2D8FFE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6721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669" name="AutoShape 613">
            <a:extLst>
              <a:ext uri="{FF2B5EF4-FFF2-40B4-BE49-F238E27FC236}">
                <a16:creationId xmlns:a16="http://schemas.microsoft.com/office/drawing/2014/main" id="{8EDF67B4-8E26-457B-B1CC-B7C2E66B81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8450" y="5445125"/>
            <a:ext cx="3313113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70" name="Rectangle 614" descr="右上がり対角線 (反転)">
            <a:extLst>
              <a:ext uri="{FF2B5EF4-FFF2-40B4-BE49-F238E27FC236}">
                <a16:creationId xmlns:a16="http://schemas.microsoft.com/office/drawing/2014/main" id="{0FE75C78-C762-4E9A-A3AF-07E1334737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445125"/>
            <a:ext cx="1008063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71" name="Text Box 615">
            <a:extLst>
              <a:ext uri="{FF2B5EF4-FFF2-40B4-BE49-F238E27FC236}">
                <a16:creationId xmlns:a16="http://schemas.microsoft.com/office/drawing/2014/main" id="{35EFFA80-B2C5-488D-8758-FAE24718F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5791200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672" name="Text Box 616">
            <a:extLst>
              <a:ext uri="{FF2B5EF4-FFF2-40B4-BE49-F238E27FC236}">
                <a16:creationId xmlns:a16="http://schemas.microsoft.com/office/drawing/2014/main" id="{B894AFC8-29CA-42B7-B0E6-C4947F5087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4451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673" name="Group 617">
            <a:extLst>
              <a:ext uri="{FF2B5EF4-FFF2-40B4-BE49-F238E27FC236}">
                <a16:creationId xmlns:a16="http://schemas.microsoft.com/office/drawing/2014/main" id="{C94E07AF-6E30-4208-A75C-9402EE08E35C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8324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10215655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5228049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90208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898630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56034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173074"/>
                  </a:ext>
                </a:extLst>
              </a:tr>
            </a:tbl>
          </a:graphicData>
        </a:graphic>
      </p:graphicFrame>
      <p:sp>
        <p:nvSpPr>
          <p:cNvPr id="45690" name="Text Box 634">
            <a:extLst>
              <a:ext uri="{FF2B5EF4-FFF2-40B4-BE49-F238E27FC236}">
                <a16:creationId xmlns:a16="http://schemas.microsoft.com/office/drawing/2014/main" id="{D5425312-70CD-449A-ACB1-BCD754F49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691" name="Text Box 635">
            <a:extLst>
              <a:ext uri="{FF2B5EF4-FFF2-40B4-BE49-F238E27FC236}">
                <a16:creationId xmlns:a16="http://schemas.microsoft.com/office/drawing/2014/main" id="{55D4C7EE-4A2E-498B-8632-7F930DDDE1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45692" name="AutoShape 636">
            <a:extLst>
              <a:ext uri="{FF2B5EF4-FFF2-40B4-BE49-F238E27FC236}">
                <a16:creationId xmlns:a16="http://schemas.microsoft.com/office/drawing/2014/main" id="{52367D11-1BB8-4198-8E68-C02D3DC928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6963" y="5445125"/>
            <a:ext cx="3313112" cy="2889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93" name="Rectangle 637" descr="右上がり対角線 (反転)">
            <a:extLst>
              <a:ext uri="{FF2B5EF4-FFF2-40B4-BE49-F238E27FC236}">
                <a16:creationId xmlns:a16="http://schemas.microsoft.com/office/drawing/2014/main" id="{BD4E5F2E-2D12-4E0E-BFA8-BFBA20B5D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445125"/>
            <a:ext cx="1008062" cy="9366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5694" name="Text Box 638">
            <a:extLst>
              <a:ext uri="{FF2B5EF4-FFF2-40B4-BE49-F238E27FC236}">
                <a16:creationId xmlns:a16="http://schemas.microsoft.com/office/drawing/2014/main" id="{96B97A5A-D5F9-4DB9-A1D5-9F4348676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91200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45695" name="Text Box 639">
            <a:extLst>
              <a:ext uri="{FF2B5EF4-FFF2-40B4-BE49-F238E27FC236}">
                <a16:creationId xmlns:a16="http://schemas.microsoft.com/office/drawing/2014/main" id="{4A60C475-C796-431A-8456-F9146085E5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54451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5696" name="Group 640">
            <a:extLst>
              <a:ext uri="{FF2B5EF4-FFF2-40B4-BE49-F238E27FC236}">
                <a16:creationId xmlns:a16="http://schemas.microsoft.com/office/drawing/2014/main" id="{E597FC88-2B07-47A8-8A8A-1D2B7398F245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8324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50197429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67771122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79307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676894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98111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5394539"/>
                  </a:ext>
                </a:extLst>
              </a:tr>
            </a:tbl>
          </a:graphicData>
        </a:graphic>
      </p:graphicFrame>
      <p:sp>
        <p:nvSpPr>
          <p:cNvPr id="45713" name="Text Box 657">
            <a:extLst>
              <a:ext uri="{FF2B5EF4-FFF2-40B4-BE49-F238E27FC236}">
                <a16:creationId xmlns:a16="http://schemas.microsoft.com/office/drawing/2014/main" id="{A4C8A104-B91B-4ECB-8499-922C077BFE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69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5714" name="Text Box 658">
            <a:extLst>
              <a:ext uri="{FF2B5EF4-FFF2-40B4-BE49-F238E27FC236}">
                <a16:creationId xmlns:a16="http://schemas.microsoft.com/office/drawing/2014/main" id="{91F604FD-A241-4E88-908D-7C4A3BFCA9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5181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4">
            <a:extLst>
              <a:ext uri="{FF2B5EF4-FFF2-40B4-BE49-F238E27FC236}">
                <a16:creationId xmlns:a16="http://schemas.microsoft.com/office/drawing/2014/main" id="{F1876807-D120-44DC-9405-3B027A58363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6085" name="Rectangle 5" descr="右上がり対角線 (反転)">
            <a:extLst>
              <a:ext uri="{FF2B5EF4-FFF2-40B4-BE49-F238E27FC236}">
                <a16:creationId xmlns:a16="http://schemas.microsoft.com/office/drawing/2014/main" id="{6971E6A9-B9A9-405D-BFE5-C34DA7C69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836613"/>
            <a:ext cx="863600" cy="7921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086" name="Text Box 6">
            <a:extLst>
              <a:ext uri="{FF2B5EF4-FFF2-40B4-BE49-F238E27FC236}">
                <a16:creationId xmlns:a16="http://schemas.microsoft.com/office/drawing/2014/main" id="{B5685884-21FC-4670-B19D-29512BA695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373" name="Group 293">
            <a:extLst>
              <a:ext uri="{FF2B5EF4-FFF2-40B4-BE49-F238E27FC236}">
                <a16:creationId xmlns:a16="http://schemas.microsoft.com/office/drawing/2014/main" id="{6C07D745-EF5B-4C63-BA2B-6D36A0597EC7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83661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51590505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48519726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70440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130555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963694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9281839"/>
                  </a:ext>
                </a:extLst>
              </a:tr>
            </a:tbl>
          </a:graphicData>
        </a:graphic>
      </p:graphicFrame>
      <p:sp>
        <p:nvSpPr>
          <p:cNvPr id="46105" name="Text Box 25">
            <a:extLst>
              <a:ext uri="{FF2B5EF4-FFF2-40B4-BE49-F238E27FC236}">
                <a16:creationId xmlns:a16="http://schemas.microsoft.com/office/drawing/2014/main" id="{7F10D9AF-5071-4C01-AFC4-CDD35AAF3E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106" name="Text Box 26">
            <a:extLst>
              <a:ext uri="{FF2B5EF4-FFF2-40B4-BE49-F238E27FC236}">
                <a16:creationId xmlns:a16="http://schemas.microsoft.com/office/drawing/2014/main" id="{12F896A8-AB48-42DB-8479-7288538514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134143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371" name="AutoShape 291">
            <a:extLst>
              <a:ext uri="{FF2B5EF4-FFF2-40B4-BE49-F238E27FC236}">
                <a16:creationId xmlns:a16="http://schemas.microsoft.com/office/drawing/2014/main" id="{15F34FC4-2064-4D29-9EC2-719D122198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136842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372" name="Text Box 292">
            <a:extLst>
              <a:ext uri="{FF2B5EF4-FFF2-40B4-BE49-F238E27FC236}">
                <a16:creationId xmlns:a16="http://schemas.microsoft.com/office/drawing/2014/main" id="{8F4BE781-8947-415C-A29F-395B3D4AC7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397" name="Rectangle 317" descr="右上がり対角線 (反転)">
            <a:extLst>
              <a:ext uri="{FF2B5EF4-FFF2-40B4-BE49-F238E27FC236}">
                <a16:creationId xmlns:a16="http://schemas.microsoft.com/office/drawing/2014/main" id="{E239EEBA-677F-45D6-830F-896534ED95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836613"/>
            <a:ext cx="863600" cy="7921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398" name="Text Box 318">
            <a:extLst>
              <a:ext uri="{FF2B5EF4-FFF2-40B4-BE49-F238E27FC236}">
                <a16:creationId xmlns:a16="http://schemas.microsoft.com/office/drawing/2014/main" id="{084F1025-9439-4AD8-A2ED-054100C6E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399" name="Group 319">
            <a:extLst>
              <a:ext uri="{FF2B5EF4-FFF2-40B4-BE49-F238E27FC236}">
                <a16:creationId xmlns:a16="http://schemas.microsoft.com/office/drawing/2014/main" id="{1D27ED25-8F81-48F1-8E6E-F09CC2C6096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836613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2892842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137595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874037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845767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09984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915370"/>
                  </a:ext>
                </a:extLst>
              </a:tr>
            </a:tbl>
          </a:graphicData>
        </a:graphic>
      </p:graphicFrame>
      <p:sp>
        <p:nvSpPr>
          <p:cNvPr id="46416" name="Text Box 336">
            <a:extLst>
              <a:ext uri="{FF2B5EF4-FFF2-40B4-BE49-F238E27FC236}">
                <a16:creationId xmlns:a16="http://schemas.microsoft.com/office/drawing/2014/main" id="{12815C78-2960-4E4B-8340-58C3D2B568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417" name="Text Box 337">
            <a:extLst>
              <a:ext uri="{FF2B5EF4-FFF2-40B4-BE49-F238E27FC236}">
                <a16:creationId xmlns:a16="http://schemas.microsoft.com/office/drawing/2014/main" id="{B3D89364-0158-43F8-89E3-6DF6C779F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134143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418" name="AutoShape 338">
            <a:extLst>
              <a:ext uri="{FF2B5EF4-FFF2-40B4-BE49-F238E27FC236}">
                <a16:creationId xmlns:a16="http://schemas.microsoft.com/office/drawing/2014/main" id="{CEFDF872-0F3E-4A4E-ADC2-1164C86A00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136842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419" name="Text Box 339">
            <a:extLst>
              <a:ext uri="{FF2B5EF4-FFF2-40B4-BE49-F238E27FC236}">
                <a16:creationId xmlns:a16="http://schemas.microsoft.com/office/drawing/2014/main" id="{D9389045-73D7-401E-A0EC-7C3783B05F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466" name="Rectangle 386" descr="右上がり対角線 (反転)">
            <a:extLst>
              <a:ext uri="{FF2B5EF4-FFF2-40B4-BE49-F238E27FC236}">
                <a16:creationId xmlns:a16="http://schemas.microsoft.com/office/drawing/2014/main" id="{77D3F6CD-6B72-45F3-8EC6-E7CEECF80F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1773238"/>
            <a:ext cx="863600" cy="7921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467" name="Text Box 387">
            <a:extLst>
              <a:ext uri="{FF2B5EF4-FFF2-40B4-BE49-F238E27FC236}">
                <a16:creationId xmlns:a16="http://schemas.microsoft.com/office/drawing/2014/main" id="{AF573F74-6D7D-4CE5-B004-FC2FDE001D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468" name="Group 388">
            <a:extLst>
              <a:ext uri="{FF2B5EF4-FFF2-40B4-BE49-F238E27FC236}">
                <a16:creationId xmlns:a16="http://schemas.microsoft.com/office/drawing/2014/main" id="{3AAA543E-9EC5-4F5D-A655-035744E707C5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7732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4214848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03180923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04830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77963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526581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350581"/>
                  </a:ext>
                </a:extLst>
              </a:tr>
            </a:tbl>
          </a:graphicData>
        </a:graphic>
      </p:graphicFrame>
      <p:sp>
        <p:nvSpPr>
          <p:cNvPr id="46485" name="Text Box 405">
            <a:extLst>
              <a:ext uri="{FF2B5EF4-FFF2-40B4-BE49-F238E27FC236}">
                <a16:creationId xmlns:a16="http://schemas.microsoft.com/office/drawing/2014/main" id="{3648D2F1-0232-4DF3-A2B1-DE3FBE4761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486" name="Text Box 406">
            <a:extLst>
              <a:ext uri="{FF2B5EF4-FFF2-40B4-BE49-F238E27FC236}">
                <a16:creationId xmlns:a16="http://schemas.microsoft.com/office/drawing/2014/main" id="{76BA34ED-0A00-4B44-99B2-8960F6FF7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278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487" name="AutoShape 407">
            <a:extLst>
              <a:ext uri="{FF2B5EF4-FFF2-40B4-BE49-F238E27FC236}">
                <a16:creationId xmlns:a16="http://schemas.microsoft.com/office/drawing/2014/main" id="{46207A3B-2C18-49AC-9C87-D92C17DCB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773238"/>
            <a:ext cx="136842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488" name="Text Box 408">
            <a:extLst>
              <a:ext uri="{FF2B5EF4-FFF2-40B4-BE49-F238E27FC236}">
                <a16:creationId xmlns:a16="http://schemas.microsoft.com/office/drawing/2014/main" id="{EFA77C00-AB38-459F-B61E-9A34DFC43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17827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489" name="Rectangle 409" descr="右上がり対角線 (反転)">
            <a:extLst>
              <a:ext uri="{FF2B5EF4-FFF2-40B4-BE49-F238E27FC236}">
                <a16:creationId xmlns:a16="http://schemas.microsoft.com/office/drawing/2014/main" id="{A0332AD2-7968-4091-9CFF-89D9056F35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1773238"/>
            <a:ext cx="863600" cy="7921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490" name="Text Box 410">
            <a:extLst>
              <a:ext uri="{FF2B5EF4-FFF2-40B4-BE49-F238E27FC236}">
                <a16:creationId xmlns:a16="http://schemas.microsoft.com/office/drawing/2014/main" id="{F60DCD2E-4E32-4EED-AE07-7C4E55A865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491" name="Group 411">
            <a:extLst>
              <a:ext uri="{FF2B5EF4-FFF2-40B4-BE49-F238E27FC236}">
                <a16:creationId xmlns:a16="http://schemas.microsoft.com/office/drawing/2014/main" id="{192A94B6-77BA-47E7-AC86-14485B7C393E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773238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75519691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08816338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76909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388046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54949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357464"/>
                  </a:ext>
                </a:extLst>
              </a:tr>
            </a:tbl>
          </a:graphicData>
        </a:graphic>
      </p:graphicFrame>
      <p:sp>
        <p:nvSpPr>
          <p:cNvPr id="46508" name="Text Box 428">
            <a:extLst>
              <a:ext uri="{FF2B5EF4-FFF2-40B4-BE49-F238E27FC236}">
                <a16:creationId xmlns:a16="http://schemas.microsoft.com/office/drawing/2014/main" id="{3CAEB339-AB8C-4EC8-93D7-93EBA60733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509" name="Text Box 429">
            <a:extLst>
              <a:ext uri="{FF2B5EF4-FFF2-40B4-BE49-F238E27FC236}">
                <a16:creationId xmlns:a16="http://schemas.microsoft.com/office/drawing/2014/main" id="{5293E363-4515-432D-85F9-BAD2EDE858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278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510" name="AutoShape 430">
            <a:extLst>
              <a:ext uri="{FF2B5EF4-FFF2-40B4-BE49-F238E27FC236}">
                <a16:creationId xmlns:a16="http://schemas.microsoft.com/office/drawing/2014/main" id="{F1523CA6-2113-49D3-A199-CCA10F71A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773238"/>
            <a:ext cx="136842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511" name="Text Box 431">
            <a:extLst>
              <a:ext uri="{FF2B5EF4-FFF2-40B4-BE49-F238E27FC236}">
                <a16:creationId xmlns:a16="http://schemas.microsoft.com/office/drawing/2014/main" id="{C3C74F1E-9BE4-4737-BFAA-9C86A3030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17827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604" name="Rectangle 524" descr="右上がり対角線 (反転)">
            <a:extLst>
              <a:ext uri="{FF2B5EF4-FFF2-40B4-BE49-F238E27FC236}">
                <a16:creationId xmlns:a16="http://schemas.microsoft.com/office/drawing/2014/main" id="{D56EBD3C-D4E4-4E16-85E8-BC584E088F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2708275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05" name="Text Box 525">
            <a:extLst>
              <a:ext uri="{FF2B5EF4-FFF2-40B4-BE49-F238E27FC236}">
                <a16:creationId xmlns:a16="http://schemas.microsoft.com/office/drawing/2014/main" id="{9CCFD0CF-54A9-4F4D-B43C-63E9BDC9B9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307498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606" name="Group 526">
            <a:extLst>
              <a:ext uri="{FF2B5EF4-FFF2-40B4-BE49-F238E27FC236}">
                <a16:creationId xmlns:a16="http://schemas.microsoft.com/office/drawing/2014/main" id="{5A919655-BEE9-4CBC-8110-06CB03E42544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7082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53569896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79751428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04564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6542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430652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253236"/>
                  </a:ext>
                </a:extLst>
              </a:tr>
            </a:tbl>
          </a:graphicData>
        </a:graphic>
      </p:graphicFrame>
      <p:sp>
        <p:nvSpPr>
          <p:cNvPr id="46623" name="Text Box 543">
            <a:extLst>
              <a:ext uri="{FF2B5EF4-FFF2-40B4-BE49-F238E27FC236}">
                <a16:creationId xmlns:a16="http://schemas.microsoft.com/office/drawing/2014/main" id="{985C8259-2A59-40F3-A816-F7D95EFC9C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30686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624" name="Text Box 544">
            <a:extLst>
              <a:ext uri="{FF2B5EF4-FFF2-40B4-BE49-F238E27FC236}">
                <a16:creationId xmlns:a16="http://schemas.microsoft.com/office/drawing/2014/main" id="{80C3DD86-662E-4A88-8F6E-C70D19FF4C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2131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625" name="AutoShape 545">
            <a:extLst>
              <a:ext uri="{FF2B5EF4-FFF2-40B4-BE49-F238E27FC236}">
                <a16:creationId xmlns:a16="http://schemas.microsoft.com/office/drawing/2014/main" id="{D5BE4B80-3E57-4630-BF63-828F510E12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26" name="Text Box 546">
            <a:extLst>
              <a:ext uri="{FF2B5EF4-FFF2-40B4-BE49-F238E27FC236}">
                <a16:creationId xmlns:a16="http://schemas.microsoft.com/office/drawing/2014/main" id="{C8225547-EBEA-451D-BC91-B3827EA761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2717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627" name="Rectangle 547" descr="右上がり対角線 (反転)">
            <a:extLst>
              <a:ext uri="{FF2B5EF4-FFF2-40B4-BE49-F238E27FC236}">
                <a16:creationId xmlns:a16="http://schemas.microsoft.com/office/drawing/2014/main" id="{B5904FA5-8736-4D04-9F1B-3FBC11E873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2708275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28" name="Text Box 548">
            <a:extLst>
              <a:ext uri="{FF2B5EF4-FFF2-40B4-BE49-F238E27FC236}">
                <a16:creationId xmlns:a16="http://schemas.microsoft.com/office/drawing/2014/main" id="{93451590-640C-4FB5-9FCA-D72458A679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307498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629" name="Group 549">
            <a:extLst>
              <a:ext uri="{FF2B5EF4-FFF2-40B4-BE49-F238E27FC236}">
                <a16:creationId xmlns:a16="http://schemas.microsoft.com/office/drawing/2014/main" id="{6E5AC104-64A3-48B6-A128-0E9A210CBF40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70827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09835008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36721638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4838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0392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67077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9991395"/>
                  </a:ext>
                </a:extLst>
              </a:tr>
            </a:tbl>
          </a:graphicData>
        </a:graphic>
      </p:graphicFrame>
      <p:sp>
        <p:nvSpPr>
          <p:cNvPr id="46646" name="Text Box 566">
            <a:extLst>
              <a:ext uri="{FF2B5EF4-FFF2-40B4-BE49-F238E27FC236}">
                <a16:creationId xmlns:a16="http://schemas.microsoft.com/office/drawing/2014/main" id="{97DD991B-B204-4ABE-BCBF-52CC73C4DE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30686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647" name="Text Box 567">
            <a:extLst>
              <a:ext uri="{FF2B5EF4-FFF2-40B4-BE49-F238E27FC236}">
                <a16:creationId xmlns:a16="http://schemas.microsoft.com/office/drawing/2014/main" id="{D234C7C5-25A2-4EDC-90A1-2A977BEB4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2131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648" name="AutoShape 568">
            <a:extLst>
              <a:ext uri="{FF2B5EF4-FFF2-40B4-BE49-F238E27FC236}">
                <a16:creationId xmlns:a16="http://schemas.microsoft.com/office/drawing/2014/main" id="{43377159-22AE-4ABE-B7BB-3E405751F8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8275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49" name="Text Box 569">
            <a:extLst>
              <a:ext uri="{FF2B5EF4-FFF2-40B4-BE49-F238E27FC236}">
                <a16:creationId xmlns:a16="http://schemas.microsoft.com/office/drawing/2014/main" id="{B27665BB-2332-4641-8E57-DF99AEAB4D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2717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650" name="Rectangle 570" descr="右上がり対角線 (反転)">
            <a:extLst>
              <a:ext uri="{FF2B5EF4-FFF2-40B4-BE49-F238E27FC236}">
                <a16:creationId xmlns:a16="http://schemas.microsoft.com/office/drawing/2014/main" id="{AEDA5587-A689-49DD-8A88-9A7FEE8522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3644900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51" name="Text Box 571">
            <a:extLst>
              <a:ext uri="{FF2B5EF4-FFF2-40B4-BE49-F238E27FC236}">
                <a16:creationId xmlns:a16="http://schemas.microsoft.com/office/drawing/2014/main" id="{BBF71AB1-25FE-4F4F-9EFF-5885362511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652" name="Group 572">
            <a:extLst>
              <a:ext uri="{FF2B5EF4-FFF2-40B4-BE49-F238E27FC236}">
                <a16:creationId xmlns:a16="http://schemas.microsoft.com/office/drawing/2014/main" id="{7E4F0BD0-791F-4782-8D65-8BD91341D6F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64490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75017496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60887263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32489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436566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805986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3885563"/>
                  </a:ext>
                </a:extLst>
              </a:tr>
            </a:tbl>
          </a:graphicData>
        </a:graphic>
      </p:graphicFrame>
      <p:sp>
        <p:nvSpPr>
          <p:cNvPr id="46669" name="Text Box 589">
            <a:extLst>
              <a:ext uri="{FF2B5EF4-FFF2-40B4-BE49-F238E27FC236}">
                <a16:creationId xmlns:a16="http://schemas.microsoft.com/office/drawing/2014/main" id="{26D66443-875D-4DD1-86F4-2B29B697A1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670" name="Text Box 590">
            <a:extLst>
              <a:ext uri="{FF2B5EF4-FFF2-40B4-BE49-F238E27FC236}">
                <a16:creationId xmlns:a16="http://schemas.microsoft.com/office/drawing/2014/main" id="{7BE1B16A-065D-4442-8BA4-AED9111EB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14972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671" name="AutoShape 591">
            <a:extLst>
              <a:ext uri="{FF2B5EF4-FFF2-40B4-BE49-F238E27FC236}">
                <a16:creationId xmlns:a16="http://schemas.microsoft.com/office/drawing/2014/main" id="{220B922E-E2C2-438E-B82E-4A9A8D6AA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72" name="Text Box 592">
            <a:extLst>
              <a:ext uri="{FF2B5EF4-FFF2-40B4-BE49-F238E27FC236}">
                <a16:creationId xmlns:a16="http://schemas.microsoft.com/office/drawing/2014/main" id="{F4B4101E-3D42-4A6D-AB61-16E8B8770B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36544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673" name="Rectangle 593" descr="右上がり対角線 (反転)">
            <a:extLst>
              <a:ext uri="{FF2B5EF4-FFF2-40B4-BE49-F238E27FC236}">
                <a16:creationId xmlns:a16="http://schemas.microsoft.com/office/drawing/2014/main" id="{FA23F35F-1D2E-4319-9539-B6210E1F2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3644900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74" name="Text Box 594">
            <a:extLst>
              <a:ext uri="{FF2B5EF4-FFF2-40B4-BE49-F238E27FC236}">
                <a16:creationId xmlns:a16="http://schemas.microsoft.com/office/drawing/2014/main" id="{96D0E4F2-FE83-4056-9ED5-0DCDDF4A87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675" name="Group 595">
            <a:extLst>
              <a:ext uri="{FF2B5EF4-FFF2-40B4-BE49-F238E27FC236}">
                <a16:creationId xmlns:a16="http://schemas.microsoft.com/office/drawing/2014/main" id="{95375FE2-F6EF-44AD-B0FB-58131D5F6C69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64490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0093984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19082887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86541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83534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73399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1893049"/>
                  </a:ext>
                </a:extLst>
              </a:tr>
            </a:tbl>
          </a:graphicData>
        </a:graphic>
      </p:graphicFrame>
      <p:sp>
        <p:nvSpPr>
          <p:cNvPr id="46692" name="Text Box 612">
            <a:extLst>
              <a:ext uri="{FF2B5EF4-FFF2-40B4-BE49-F238E27FC236}">
                <a16:creationId xmlns:a16="http://schemas.microsoft.com/office/drawing/2014/main" id="{FD636F09-F8F4-4761-BB22-6416632884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693" name="Text Box 613">
            <a:extLst>
              <a:ext uri="{FF2B5EF4-FFF2-40B4-BE49-F238E27FC236}">
                <a16:creationId xmlns:a16="http://schemas.microsoft.com/office/drawing/2014/main" id="{1ACB4159-B638-45B1-972A-FEE56715B5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14972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694" name="AutoShape 614">
            <a:extLst>
              <a:ext uri="{FF2B5EF4-FFF2-40B4-BE49-F238E27FC236}">
                <a16:creationId xmlns:a16="http://schemas.microsoft.com/office/drawing/2014/main" id="{BF892018-6D24-4118-B5ED-EA2DAB50F2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695" name="Text Box 615">
            <a:extLst>
              <a:ext uri="{FF2B5EF4-FFF2-40B4-BE49-F238E27FC236}">
                <a16:creationId xmlns:a16="http://schemas.microsoft.com/office/drawing/2014/main" id="{63A96AB4-A04C-4DB3-B6E2-C6903095D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36544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788" name="Rectangle 708" descr="右上がり対角線 (反転)">
            <a:extLst>
              <a:ext uri="{FF2B5EF4-FFF2-40B4-BE49-F238E27FC236}">
                <a16:creationId xmlns:a16="http://schemas.microsoft.com/office/drawing/2014/main" id="{5BAB7D43-B732-496A-B5E5-876AB9435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4581525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789" name="Text Box 709">
            <a:extLst>
              <a:ext uri="{FF2B5EF4-FFF2-40B4-BE49-F238E27FC236}">
                <a16:creationId xmlns:a16="http://schemas.microsoft.com/office/drawing/2014/main" id="{7B826E71-966D-4A16-9352-31E2B75B06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790" name="Group 710">
            <a:extLst>
              <a:ext uri="{FF2B5EF4-FFF2-40B4-BE49-F238E27FC236}">
                <a16:creationId xmlns:a16="http://schemas.microsoft.com/office/drawing/2014/main" id="{D6441FC0-28BD-49B7-94E0-B3A8465C7C04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58152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2016399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14625806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435729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81253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928726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0737082"/>
                  </a:ext>
                </a:extLst>
              </a:tr>
            </a:tbl>
          </a:graphicData>
        </a:graphic>
      </p:graphicFrame>
      <p:sp>
        <p:nvSpPr>
          <p:cNvPr id="46807" name="Text Box 727">
            <a:extLst>
              <a:ext uri="{FF2B5EF4-FFF2-40B4-BE49-F238E27FC236}">
                <a16:creationId xmlns:a16="http://schemas.microsoft.com/office/drawing/2014/main" id="{3E743735-3DC4-43C6-A3E3-ED4F3088E9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808" name="Text Box 728">
            <a:extLst>
              <a:ext uri="{FF2B5EF4-FFF2-40B4-BE49-F238E27FC236}">
                <a16:creationId xmlns:a16="http://schemas.microsoft.com/office/drawing/2014/main" id="{F822D8FA-2B4D-4B44-BFC0-423A64E44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086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809" name="AutoShape 729">
            <a:extLst>
              <a:ext uri="{FF2B5EF4-FFF2-40B4-BE49-F238E27FC236}">
                <a16:creationId xmlns:a16="http://schemas.microsoft.com/office/drawing/2014/main" id="{70894446-29CC-4A32-B4D7-B3041B0466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10" name="Text Box 730">
            <a:extLst>
              <a:ext uri="{FF2B5EF4-FFF2-40B4-BE49-F238E27FC236}">
                <a16:creationId xmlns:a16="http://schemas.microsoft.com/office/drawing/2014/main" id="{063272B2-4A75-433D-B246-BC83745AC5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459105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811" name="Rectangle 731" descr="右上がり対角線 (反転)">
            <a:extLst>
              <a:ext uri="{FF2B5EF4-FFF2-40B4-BE49-F238E27FC236}">
                <a16:creationId xmlns:a16="http://schemas.microsoft.com/office/drawing/2014/main" id="{214DDC19-80F0-464F-9DEC-8B71286AE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4581525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12" name="Text Box 732">
            <a:extLst>
              <a:ext uri="{FF2B5EF4-FFF2-40B4-BE49-F238E27FC236}">
                <a16:creationId xmlns:a16="http://schemas.microsoft.com/office/drawing/2014/main" id="{BB65EE78-FC05-4376-B747-D2AD5D8C66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813" name="Group 733">
            <a:extLst>
              <a:ext uri="{FF2B5EF4-FFF2-40B4-BE49-F238E27FC236}">
                <a16:creationId xmlns:a16="http://schemas.microsoft.com/office/drawing/2014/main" id="{5740F77B-ACF2-4BE6-B12D-826558C9B821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581525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27357640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10993755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1809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38942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3539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474972"/>
                  </a:ext>
                </a:extLst>
              </a:tr>
            </a:tbl>
          </a:graphicData>
        </a:graphic>
      </p:graphicFrame>
      <p:sp>
        <p:nvSpPr>
          <p:cNvPr id="46830" name="Text Box 750">
            <a:extLst>
              <a:ext uri="{FF2B5EF4-FFF2-40B4-BE49-F238E27FC236}">
                <a16:creationId xmlns:a16="http://schemas.microsoft.com/office/drawing/2014/main" id="{F560FE3C-B92F-4933-9805-9EEA5967AB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831" name="Text Box 751">
            <a:extLst>
              <a:ext uri="{FF2B5EF4-FFF2-40B4-BE49-F238E27FC236}">
                <a16:creationId xmlns:a16="http://schemas.microsoft.com/office/drawing/2014/main" id="{2C994BE5-C5BF-43E0-9B8E-D95F8395F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086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832" name="AutoShape 752">
            <a:extLst>
              <a:ext uri="{FF2B5EF4-FFF2-40B4-BE49-F238E27FC236}">
                <a16:creationId xmlns:a16="http://schemas.microsoft.com/office/drawing/2014/main" id="{093A250F-BAB7-41B5-9795-A93C0933EC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33" name="Text Box 753">
            <a:extLst>
              <a:ext uri="{FF2B5EF4-FFF2-40B4-BE49-F238E27FC236}">
                <a16:creationId xmlns:a16="http://schemas.microsoft.com/office/drawing/2014/main" id="{5316872D-2C12-4302-A8DD-39AB75AA5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459105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834" name="Rectangle 754" descr="右上がり対角線 (反転)">
            <a:extLst>
              <a:ext uri="{FF2B5EF4-FFF2-40B4-BE49-F238E27FC236}">
                <a16:creationId xmlns:a16="http://schemas.microsoft.com/office/drawing/2014/main" id="{56E883CB-B148-47AA-8C72-35F6650DE4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57375" y="5518150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35" name="Text Box 755">
            <a:extLst>
              <a:ext uri="{FF2B5EF4-FFF2-40B4-BE49-F238E27FC236}">
                <a16:creationId xmlns:a16="http://schemas.microsoft.com/office/drawing/2014/main" id="{EB5390D4-9FDB-4D88-9A12-FC28490B89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836" name="Group 756">
            <a:extLst>
              <a:ext uri="{FF2B5EF4-FFF2-40B4-BE49-F238E27FC236}">
                <a16:creationId xmlns:a16="http://schemas.microsoft.com/office/drawing/2014/main" id="{AE019356-E14F-495F-B56D-7A68455A940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51815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61916694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941631294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711052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19700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19200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4313619"/>
                  </a:ext>
                </a:extLst>
              </a:tr>
            </a:tbl>
          </a:graphicData>
        </a:graphic>
      </p:graphicFrame>
      <p:sp>
        <p:nvSpPr>
          <p:cNvPr id="46853" name="Text Box 773">
            <a:extLst>
              <a:ext uri="{FF2B5EF4-FFF2-40B4-BE49-F238E27FC236}">
                <a16:creationId xmlns:a16="http://schemas.microsoft.com/office/drawing/2014/main" id="{ED06F85F-E479-4B04-80A3-9EE6D49D2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0250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854" name="Text Box 774">
            <a:extLst>
              <a:ext uri="{FF2B5EF4-FFF2-40B4-BE49-F238E27FC236}">
                <a16:creationId xmlns:a16="http://schemas.microsoft.com/office/drawing/2014/main" id="{ACF63312-4C18-4295-B115-69F858C803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6022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855" name="AutoShape 775">
            <a:extLst>
              <a:ext uri="{FF2B5EF4-FFF2-40B4-BE49-F238E27FC236}">
                <a16:creationId xmlns:a16="http://schemas.microsoft.com/office/drawing/2014/main" id="{BB97EFCB-741F-4585-9463-4CDD83C0F8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8150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56" name="Text Box 776">
            <a:extLst>
              <a:ext uri="{FF2B5EF4-FFF2-40B4-BE49-F238E27FC236}">
                <a16:creationId xmlns:a16="http://schemas.microsoft.com/office/drawing/2014/main" id="{DC579060-3EA4-4FF1-8E44-91170F3996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513" y="552767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6857" name="Rectangle 777" descr="右上がり対角線 (反転)">
            <a:extLst>
              <a:ext uri="{FF2B5EF4-FFF2-40B4-BE49-F238E27FC236}">
                <a16:creationId xmlns:a16="http://schemas.microsoft.com/office/drawing/2014/main" id="{A4064847-774A-48CF-A602-831A91F64B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65888" y="5518150"/>
            <a:ext cx="863600" cy="7921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58" name="Text Box 778">
            <a:extLst>
              <a:ext uri="{FF2B5EF4-FFF2-40B4-BE49-F238E27FC236}">
                <a16:creationId xmlns:a16="http://schemas.microsoft.com/office/drawing/2014/main" id="{A6CEF81B-44EC-41F3-A187-76392D9F5E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graphicFrame>
        <p:nvGraphicFramePr>
          <p:cNvPr id="46859" name="Group 779">
            <a:extLst>
              <a:ext uri="{FF2B5EF4-FFF2-40B4-BE49-F238E27FC236}">
                <a16:creationId xmlns:a16="http://schemas.microsoft.com/office/drawing/2014/main" id="{632273FA-2860-4612-9705-C0F7855AA861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518150"/>
          <a:ext cx="2016125" cy="5080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20303132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64896703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486923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3203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51775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4171544"/>
                  </a:ext>
                </a:extLst>
              </a:tr>
            </a:tbl>
          </a:graphicData>
        </a:graphic>
      </p:graphicFrame>
      <p:sp>
        <p:nvSpPr>
          <p:cNvPr id="46876" name="Text Box 796">
            <a:extLst>
              <a:ext uri="{FF2B5EF4-FFF2-40B4-BE49-F238E27FC236}">
                <a16:creationId xmlns:a16="http://schemas.microsoft.com/office/drawing/2014/main" id="{7510FEB0-DE6E-4A13-81F1-DE15ED393B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6877" name="Text Box 797">
            <a:extLst>
              <a:ext uri="{FF2B5EF4-FFF2-40B4-BE49-F238E27FC236}">
                <a16:creationId xmlns:a16="http://schemas.microsoft.com/office/drawing/2014/main" id="{8CC55F7C-467C-4DA9-88C0-7D1994982D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6022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46878" name="AutoShape 798">
            <a:extLst>
              <a:ext uri="{FF2B5EF4-FFF2-40B4-BE49-F238E27FC236}">
                <a16:creationId xmlns:a16="http://schemas.microsoft.com/office/drawing/2014/main" id="{D8B5EF20-1ED3-4370-AA90-36A0E890DC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8150"/>
            <a:ext cx="136842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6879" name="Text Box 799">
            <a:extLst>
              <a:ext uri="{FF2B5EF4-FFF2-40B4-BE49-F238E27FC236}">
                <a16:creationId xmlns:a16="http://schemas.microsoft.com/office/drawing/2014/main" id="{0B0BFD5B-E40F-4C9F-BDAC-C4F65B1CD1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6025" y="552767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75" name="AutoShape 371">
            <a:extLst>
              <a:ext uri="{FF2B5EF4-FFF2-40B4-BE49-F238E27FC236}">
                <a16:creationId xmlns:a16="http://schemas.microsoft.com/office/drawing/2014/main" id="{6261FD77-20EC-4CFA-908F-D165057D3D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836613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108" name="Rectangle 4">
            <a:extLst>
              <a:ext uri="{FF2B5EF4-FFF2-40B4-BE49-F238E27FC236}">
                <a16:creationId xmlns:a16="http://schemas.microsoft.com/office/drawing/2014/main" id="{1CF65FEF-86FA-4F1B-B990-A10CC5DE400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47109" name="Rectangle 5" descr="右上がり対角線 (反転)">
            <a:extLst>
              <a:ext uri="{FF2B5EF4-FFF2-40B4-BE49-F238E27FC236}">
                <a16:creationId xmlns:a16="http://schemas.microsoft.com/office/drawing/2014/main" id="{55531143-7EFC-4E36-A053-A8F790425C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938" y="836613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110" name="Text Box 6">
            <a:extLst>
              <a:ext uri="{FF2B5EF4-FFF2-40B4-BE49-F238E27FC236}">
                <a16:creationId xmlns:a16="http://schemas.microsoft.com/office/drawing/2014/main" id="{76B55290-037B-432B-B6C6-A810B417E8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111" name="Text Box 7">
            <a:extLst>
              <a:ext uri="{FF2B5EF4-FFF2-40B4-BE49-F238E27FC236}">
                <a16:creationId xmlns:a16="http://schemas.microsoft.com/office/drawing/2014/main" id="{2F926114-0477-43A7-BF7D-38132D577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8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476" name="Group 372">
            <a:extLst>
              <a:ext uri="{FF2B5EF4-FFF2-40B4-BE49-F238E27FC236}">
                <a16:creationId xmlns:a16="http://schemas.microsoft.com/office/drawing/2014/main" id="{92449CCE-555C-47FE-9C5E-1EFAF1607E08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1557338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5128301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4644808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47136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377398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24563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733501"/>
                  </a:ext>
                </a:extLst>
              </a:tr>
            </a:tbl>
          </a:graphicData>
        </a:graphic>
      </p:graphicFrame>
      <p:sp>
        <p:nvSpPr>
          <p:cNvPr id="47129" name="Text Box 25">
            <a:extLst>
              <a:ext uri="{FF2B5EF4-FFF2-40B4-BE49-F238E27FC236}">
                <a16:creationId xmlns:a16="http://schemas.microsoft.com/office/drawing/2014/main" id="{664070C6-E355-42DC-996F-45D79284A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499" name="AutoShape 395">
            <a:extLst>
              <a:ext uri="{FF2B5EF4-FFF2-40B4-BE49-F238E27FC236}">
                <a16:creationId xmlns:a16="http://schemas.microsoft.com/office/drawing/2014/main" id="{E93CCC30-8793-4513-A61F-C2BFD36E8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836613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00" name="Rectangle 396" descr="右上がり対角線 (反転)">
            <a:extLst>
              <a:ext uri="{FF2B5EF4-FFF2-40B4-BE49-F238E27FC236}">
                <a16:creationId xmlns:a16="http://schemas.microsoft.com/office/drawing/2014/main" id="{A1112186-30B8-4115-BF64-C3D33FF18A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375" y="836613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01" name="Text Box 397">
            <a:extLst>
              <a:ext uri="{FF2B5EF4-FFF2-40B4-BE49-F238E27FC236}">
                <a16:creationId xmlns:a16="http://schemas.microsoft.com/office/drawing/2014/main" id="{6465CCB4-5199-4BEF-B9B2-3C86A768B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502" name="Text Box 398">
            <a:extLst>
              <a:ext uri="{FF2B5EF4-FFF2-40B4-BE49-F238E27FC236}">
                <a16:creationId xmlns:a16="http://schemas.microsoft.com/office/drawing/2014/main" id="{AE63322D-6BD8-4F03-B968-F23C971D8C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503" name="Group 399">
            <a:extLst>
              <a:ext uri="{FF2B5EF4-FFF2-40B4-BE49-F238E27FC236}">
                <a16:creationId xmlns:a16="http://schemas.microsoft.com/office/drawing/2014/main" id="{C732A8A1-2509-4194-9D86-B046C6992BDA}"/>
              </a:ext>
            </a:extLst>
          </p:cNvPr>
          <p:cNvGraphicFramePr>
            <a:graphicFrameLocks noGrp="1"/>
          </p:cNvGraphicFramePr>
          <p:nvPr/>
        </p:nvGraphicFramePr>
        <p:xfrm>
          <a:off x="2719388" y="1557338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95857115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2667490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38595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593699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50410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0328680"/>
                  </a:ext>
                </a:extLst>
              </a:tr>
            </a:tbl>
          </a:graphicData>
        </a:graphic>
      </p:graphicFrame>
      <p:sp>
        <p:nvSpPr>
          <p:cNvPr id="47520" name="Text Box 416">
            <a:extLst>
              <a:ext uri="{FF2B5EF4-FFF2-40B4-BE49-F238E27FC236}">
                <a16:creationId xmlns:a16="http://schemas.microsoft.com/office/drawing/2014/main" id="{77F1B594-81D6-4E23-B71F-9DBE0C893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813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565" name="AutoShape 461">
            <a:extLst>
              <a:ext uri="{FF2B5EF4-FFF2-40B4-BE49-F238E27FC236}">
                <a16:creationId xmlns:a16="http://schemas.microsoft.com/office/drawing/2014/main" id="{1861687A-0194-4C8F-AFBC-845920473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66" name="Rectangle 462" descr="右上がり対角線 (反転)">
            <a:extLst>
              <a:ext uri="{FF2B5EF4-FFF2-40B4-BE49-F238E27FC236}">
                <a16:creationId xmlns:a16="http://schemas.microsoft.com/office/drawing/2014/main" id="{4FAA4D21-A113-47A4-BB0E-2BEFB2B5B1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9838" y="836613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67" name="Text Box 463">
            <a:extLst>
              <a:ext uri="{FF2B5EF4-FFF2-40B4-BE49-F238E27FC236}">
                <a16:creationId xmlns:a16="http://schemas.microsoft.com/office/drawing/2014/main" id="{904F30D0-EEE7-4084-822B-9349AA8B59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850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568" name="Text Box 464">
            <a:extLst>
              <a:ext uri="{FF2B5EF4-FFF2-40B4-BE49-F238E27FC236}">
                <a16:creationId xmlns:a16="http://schemas.microsoft.com/office/drawing/2014/main" id="{EF2A661C-E450-48C4-8FB4-8B53F278D7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4438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569" name="Group 465">
            <a:extLst>
              <a:ext uri="{FF2B5EF4-FFF2-40B4-BE49-F238E27FC236}">
                <a16:creationId xmlns:a16="http://schemas.microsoft.com/office/drawing/2014/main" id="{125C28DB-7AE1-4043-8238-41EBD3712014}"/>
              </a:ext>
            </a:extLst>
          </p:cNvPr>
          <p:cNvGraphicFramePr>
            <a:graphicFrameLocks noGrp="1"/>
          </p:cNvGraphicFramePr>
          <p:nvPr/>
        </p:nvGraphicFramePr>
        <p:xfrm>
          <a:off x="5022850" y="1557338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8319985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077721683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485456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5138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482757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5763929"/>
                  </a:ext>
                </a:extLst>
              </a:tr>
            </a:tbl>
          </a:graphicData>
        </a:graphic>
      </p:graphicFrame>
      <p:sp>
        <p:nvSpPr>
          <p:cNvPr id="47586" name="Text Box 482">
            <a:extLst>
              <a:ext uri="{FF2B5EF4-FFF2-40B4-BE49-F238E27FC236}">
                <a16:creationId xmlns:a16="http://schemas.microsoft.com/office/drawing/2014/main" id="{8F295561-C0BC-4B23-95CF-C9E12B3EA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5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587" name="AutoShape 483">
            <a:extLst>
              <a:ext uri="{FF2B5EF4-FFF2-40B4-BE49-F238E27FC236}">
                <a16:creationId xmlns:a16="http://schemas.microsoft.com/office/drawing/2014/main" id="{8A3079B7-D4E8-4B2E-A1B9-7486F5DDBF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075" y="836613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88" name="Rectangle 484" descr="右上がり対角線 (反転)">
            <a:extLst>
              <a:ext uri="{FF2B5EF4-FFF2-40B4-BE49-F238E27FC236}">
                <a16:creationId xmlns:a16="http://schemas.microsoft.com/office/drawing/2014/main" id="{4ED3494A-EBAB-44AA-868D-5EBCEDCBA6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6475" y="836613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589" name="Text Box 485">
            <a:extLst>
              <a:ext uri="{FF2B5EF4-FFF2-40B4-BE49-F238E27FC236}">
                <a16:creationId xmlns:a16="http://schemas.microsoft.com/office/drawing/2014/main" id="{2496DA5D-3D6D-4976-9EDB-F201875B16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590" name="Text Box 486">
            <a:extLst>
              <a:ext uri="{FF2B5EF4-FFF2-40B4-BE49-F238E27FC236}">
                <a16:creationId xmlns:a16="http://schemas.microsoft.com/office/drawing/2014/main" id="{55E5C1E3-DE0E-4A86-929F-1498BB4A82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1075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591" name="Group 487">
            <a:extLst>
              <a:ext uri="{FF2B5EF4-FFF2-40B4-BE49-F238E27FC236}">
                <a16:creationId xmlns:a16="http://schemas.microsoft.com/office/drawing/2014/main" id="{A1E71DF4-93FC-47EF-B8D7-1B89196C83E2}"/>
              </a:ext>
            </a:extLst>
          </p:cNvPr>
          <p:cNvGraphicFramePr>
            <a:graphicFrameLocks noGrp="1"/>
          </p:cNvGraphicFramePr>
          <p:nvPr/>
        </p:nvGraphicFramePr>
        <p:xfrm>
          <a:off x="7329488" y="1557338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52428020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420415148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649112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56935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7663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1230120"/>
                  </a:ext>
                </a:extLst>
              </a:tr>
            </a:tbl>
          </a:graphicData>
        </a:graphic>
      </p:graphicFrame>
      <p:sp>
        <p:nvSpPr>
          <p:cNvPr id="47608" name="Text Box 504">
            <a:extLst>
              <a:ext uri="{FF2B5EF4-FFF2-40B4-BE49-F238E27FC236}">
                <a16:creationId xmlns:a16="http://schemas.microsoft.com/office/drawing/2014/main" id="{8F5F636E-910A-4155-A0C2-C7D999CA36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7913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786" name="AutoShape 682">
            <a:extLst>
              <a:ext uri="{FF2B5EF4-FFF2-40B4-BE49-F238E27FC236}">
                <a16:creationId xmlns:a16="http://schemas.microsoft.com/office/drawing/2014/main" id="{D1323FB3-CA7A-4DE1-91A3-9DED40C45C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276475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787" name="Rectangle 683" descr="右上がり対角線 (反転)">
            <a:extLst>
              <a:ext uri="{FF2B5EF4-FFF2-40B4-BE49-F238E27FC236}">
                <a16:creationId xmlns:a16="http://schemas.microsoft.com/office/drawing/2014/main" id="{E6FF139F-CB93-4D13-9D0F-BBAC65CF3E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2276475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788" name="Text Box 684">
            <a:extLst>
              <a:ext uri="{FF2B5EF4-FFF2-40B4-BE49-F238E27FC236}">
                <a16:creationId xmlns:a16="http://schemas.microsoft.com/office/drawing/2014/main" id="{263C5C6D-377C-405A-A938-63BFCFFDA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789" name="Text Box 685">
            <a:extLst>
              <a:ext uri="{FF2B5EF4-FFF2-40B4-BE49-F238E27FC236}">
                <a16:creationId xmlns:a16="http://schemas.microsoft.com/office/drawing/2014/main" id="{A4A55E7E-28BF-4E9F-A0C4-233FEF210F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2860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790" name="Group 686">
            <a:extLst>
              <a:ext uri="{FF2B5EF4-FFF2-40B4-BE49-F238E27FC236}">
                <a16:creationId xmlns:a16="http://schemas.microsoft.com/office/drawing/2014/main" id="{E609D65A-F2AB-41EE-9028-4636D1DE4F26}"/>
              </a:ext>
            </a:extLst>
          </p:cNvPr>
          <p:cNvGraphicFramePr>
            <a:graphicFrameLocks noGrp="1"/>
          </p:cNvGraphicFramePr>
          <p:nvPr/>
        </p:nvGraphicFramePr>
        <p:xfrm>
          <a:off x="487363" y="2997200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6039188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20405143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19894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575115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01856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779919"/>
                  </a:ext>
                </a:extLst>
              </a:tr>
            </a:tbl>
          </a:graphicData>
        </a:graphic>
      </p:graphicFrame>
      <p:sp>
        <p:nvSpPr>
          <p:cNvPr id="47807" name="Text Box 703">
            <a:extLst>
              <a:ext uri="{FF2B5EF4-FFF2-40B4-BE49-F238E27FC236}">
                <a16:creationId xmlns:a16="http://schemas.microsoft.com/office/drawing/2014/main" id="{9329B219-2251-4BCC-9A05-85A840A6D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578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808" name="AutoShape 704">
            <a:extLst>
              <a:ext uri="{FF2B5EF4-FFF2-40B4-BE49-F238E27FC236}">
                <a16:creationId xmlns:a16="http://schemas.microsoft.com/office/drawing/2014/main" id="{690144E5-87C8-45D0-8301-C0A607A46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9388" y="2276475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09" name="Rectangle 705" descr="右上がり対角線 (反転)">
            <a:extLst>
              <a:ext uri="{FF2B5EF4-FFF2-40B4-BE49-F238E27FC236}">
                <a16:creationId xmlns:a16="http://schemas.microsoft.com/office/drawing/2014/main" id="{75CDF7B9-B70E-4C27-9D82-3FE8E92653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88" y="2276475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10" name="Text Box 706">
            <a:extLst>
              <a:ext uri="{FF2B5EF4-FFF2-40B4-BE49-F238E27FC236}">
                <a16:creationId xmlns:a16="http://schemas.microsoft.com/office/drawing/2014/main" id="{08B35498-5929-474A-A9B2-1FB781886A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7800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811" name="Text Box 707">
            <a:extLst>
              <a:ext uri="{FF2B5EF4-FFF2-40B4-BE49-F238E27FC236}">
                <a16:creationId xmlns:a16="http://schemas.microsoft.com/office/drawing/2014/main" id="{60FB6EC9-3640-4CD9-8ACD-715356555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22860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812" name="Group 708">
            <a:extLst>
              <a:ext uri="{FF2B5EF4-FFF2-40B4-BE49-F238E27FC236}">
                <a16:creationId xmlns:a16="http://schemas.microsoft.com/office/drawing/2014/main" id="{4A78CC1A-BC55-4C84-8D3B-A3BD7193E8E9}"/>
              </a:ext>
            </a:extLst>
          </p:cNvPr>
          <p:cNvGraphicFramePr>
            <a:graphicFrameLocks noGrp="1"/>
          </p:cNvGraphicFramePr>
          <p:nvPr/>
        </p:nvGraphicFramePr>
        <p:xfrm>
          <a:off x="2717800" y="2997200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6579962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72014571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531125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392389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408436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8022108"/>
                  </a:ext>
                </a:extLst>
              </a:tr>
            </a:tbl>
          </a:graphicData>
        </a:graphic>
      </p:graphicFrame>
      <p:sp>
        <p:nvSpPr>
          <p:cNvPr id="47829" name="Text Box 725">
            <a:extLst>
              <a:ext uri="{FF2B5EF4-FFF2-40B4-BE49-F238E27FC236}">
                <a16:creationId xmlns:a16="http://schemas.microsoft.com/office/drawing/2014/main" id="{7C93465C-431D-4B41-94F5-B36B581E0A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830" name="AutoShape 726">
            <a:extLst>
              <a:ext uri="{FF2B5EF4-FFF2-40B4-BE49-F238E27FC236}">
                <a16:creationId xmlns:a16="http://schemas.microsoft.com/office/drawing/2014/main" id="{89F4DE7C-19A2-4DC0-AA48-FACB7B6924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2850" y="2276475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31" name="Rectangle 727" descr="右上がり対角線 (反転)">
            <a:extLst>
              <a:ext uri="{FF2B5EF4-FFF2-40B4-BE49-F238E27FC236}">
                <a16:creationId xmlns:a16="http://schemas.microsoft.com/office/drawing/2014/main" id="{33EFDAA7-4C78-41DD-95AD-F534A3EA5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0" y="2276475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32" name="Text Box 728">
            <a:extLst>
              <a:ext uri="{FF2B5EF4-FFF2-40B4-BE49-F238E27FC236}">
                <a16:creationId xmlns:a16="http://schemas.microsoft.com/office/drawing/2014/main" id="{4EC82278-F658-437C-A526-2D45497916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1263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833" name="Text Box 729">
            <a:extLst>
              <a:ext uri="{FF2B5EF4-FFF2-40B4-BE49-F238E27FC236}">
                <a16:creationId xmlns:a16="http://schemas.microsoft.com/office/drawing/2014/main" id="{FFBD1428-C89C-4877-BC4B-7D7B1D7778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850" y="22860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834" name="Group 730">
            <a:extLst>
              <a:ext uri="{FF2B5EF4-FFF2-40B4-BE49-F238E27FC236}">
                <a16:creationId xmlns:a16="http://schemas.microsoft.com/office/drawing/2014/main" id="{CF87525F-55F1-4574-B094-3EBAA4ED281B}"/>
              </a:ext>
            </a:extLst>
          </p:cNvPr>
          <p:cNvGraphicFramePr>
            <a:graphicFrameLocks noGrp="1"/>
          </p:cNvGraphicFramePr>
          <p:nvPr/>
        </p:nvGraphicFramePr>
        <p:xfrm>
          <a:off x="5021263" y="2997200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13449544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2861958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73945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96963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532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0561104"/>
                  </a:ext>
                </a:extLst>
              </a:tr>
            </a:tbl>
          </a:graphicData>
        </a:graphic>
      </p:graphicFrame>
      <p:sp>
        <p:nvSpPr>
          <p:cNvPr id="47851" name="Text Box 747">
            <a:extLst>
              <a:ext uri="{FF2B5EF4-FFF2-40B4-BE49-F238E27FC236}">
                <a16:creationId xmlns:a16="http://schemas.microsoft.com/office/drawing/2014/main" id="{A0684B60-6C21-4AA9-9D41-CD5F59076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68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7852" name="AutoShape 748">
            <a:extLst>
              <a:ext uri="{FF2B5EF4-FFF2-40B4-BE49-F238E27FC236}">
                <a16:creationId xmlns:a16="http://schemas.microsoft.com/office/drawing/2014/main" id="{08337028-6867-42D7-A7EE-66E1325B9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2276475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53" name="Rectangle 749" descr="右上がり対角線 (反転)">
            <a:extLst>
              <a:ext uri="{FF2B5EF4-FFF2-40B4-BE49-F238E27FC236}">
                <a16:creationId xmlns:a16="http://schemas.microsoft.com/office/drawing/2014/main" id="{816BAA78-7F77-4D17-9D45-912C5378FF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4888" y="2276475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7854" name="Text Box 750">
            <a:extLst>
              <a:ext uri="{FF2B5EF4-FFF2-40B4-BE49-F238E27FC236}">
                <a16:creationId xmlns:a16="http://schemas.microsoft.com/office/drawing/2014/main" id="{05556D08-8DF1-4D50-A029-C0F48D511F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900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7855" name="Text Box 751">
            <a:extLst>
              <a:ext uri="{FF2B5EF4-FFF2-40B4-BE49-F238E27FC236}">
                <a16:creationId xmlns:a16="http://schemas.microsoft.com/office/drawing/2014/main" id="{B4A73E43-DA68-448D-A1DA-2D31EA25B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22860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7856" name="Group 752">
            <a:extLst>
              <a:ext uri="{FF2B5EF4-FFF2-40B4-BE49-F238E27FC236}">
                <a16:creationId xmlns:a16="http://schemas.microsoft.com/office/drawing/2014/main" id="{128B43EA-1534-4A97-AB23-E9BC84A4C45B}"/>
              </a:ext>
            </a:extLst>
          </p:cNvPr>
          <p:cNvGraphicFramePr>
            <a:graphicFrameLocks noGrp="1"/>
          </p:cNvGraphicFramePr>
          <p:nvPr/>
        </p:nvGraphicFramePr>
        <p:xfrm>
          <a:off x="7327900" y="2997200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25989155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73775725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78054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90293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380921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3188"/>
                  </a:ext>
                </a:extLst>
              </a:tr>
            </a:tbl>
          </a:graphicData>
        </a:graphic>
      </p:graphicFrame>
      <p:sp>
        <p:nvSpPr>
          <p:cNvPr id="47873" name="Text Box 769">
            <a:extLst>
              <a:ext uri="{FF2B5EF4-FFF2-40B4-BE49-F238E27FC236}">
                <a16:creationId xmlns:a16="http://schemas.microsoft.com/office/drawing/2014/main" id="{33488113-A305-4284-9B0F-AE42A80F0C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6325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8050" name="AutoShape 946">
            <a:extLst>
              <a:ext uri="{FF2B5EF4-FFF2-40B4-BE49-F238E27FC236}">
                <a16:creationId xmlns:a16="http://schemas.microsoft.com/office/drawing/2014/main" id="{6C2429D0-2636-457B-B427-AED97ABD6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0538" y="3716338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51" name="Rectangle 947" descr="右上がり対角線 (反転)">
            <a:extLst>
              <a:ext uri="{FF2B5EF4-FFF2-40B4-BE49-F238E27FC236}">
                <a16:creationId xmlns:a16="http://schemas.microsoft.com/office/drawing/2014/main" id="{57DDD5D4-38AE-4475-90C5-1FA48195ED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5938" y="3716338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52" name="Text Box 948">
            <a:extLst>
              <a:ext uri="{FF2B5EF4-FFF2-40B4-BE49-F238E27FC236}">
                <a16:creationId xmlns:a16="http://schemas.microsoft.com/office/drawing/2014/main" id="{7F0927AA-F60E-439F-88F3-CF892078C4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8053" name="Text Box 949">
            <a:extLst>
              <a:ext uri="{FF2B5EF4-FFF2-40B4-BE49-F238E27FC236}">
                <a16:creationId xmlns:a16="http://schemas.microsoft.com/office/drawing/2014/main" id="{B61CAB3F-53CE-4B90-A4D5-FA64D82EDD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538" y="37258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8054" name="Group 950">
            <a:extLst>
              <a:ext uri="{FF2B5EF4-FFF2-40B4-BE49-F238E27FC236}">
                <a16:creationId xmlns:a16="http://schemas.microsoft.com/office/drawing/2014/main" id="{0B92B123-62F5-4918-BA19-8B33953EABD6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4437063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02471721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82832718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966580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2383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139078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926880"/>
                  </a:ext>
                </a:extLst>
              </a:tr>
            </a:tbl>
          </a:graphicData>
        </a:graphic>
      </p:graphicFrame>
      <p:sp>
        <p:nvSpPr>
          <p:cNvPr id="48071" name="Text Box 967">
            <a:extLst>
              <a:ext uri="{FF2B5EF4-FFF2-40B4-BE49-F238E27FC236}">
                <a16:creationId xmlns:a16="http://schemas.microsoft.com/office/drawing/2014/main" id="{9382D4B7-CEC1-4C23-82C0-1937018C8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7375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8072" name="AutoShape 968">
            <a:extLst>
              <a:ext uri="{FF2B5EF4-FFF2-40B4-BE49-F238E27FC236}">
                <a16:creationId xmlns:a16="http://schemas.microsoft.com/office/drawing/2014/main" id="{DA137DB8-BE2A-42E3-A2E4-2B60B4695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716338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73" name="Rectangle 969" descr="右上がり対角線 (反転)">
            <a:extLst>
              <a:ext uri="{FF2B5EF4-FFF2-40B4-BE49-F238E27FC236}">
                <a16:creationId xmlns:a16="http://schemas.microsoft.com/office/drawing/2014/main" id="{845703E1-33F9-4C5F-B49A-E0A85921A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6375" y="3716338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74" name="Text Box 970">
            <a:extLst>
              <a:ext uri="{FF2B5EF4-FFF2-40B4-BE49-F238E27FC236}">
                <a16:creationId xmlns:a16="http://schemas.microsoft.com/office/drawing/2014/main" id="{5AF84613-7C01-4456-8381-44F0705474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8075" name="Text Box 971">
            <a:extLst>
              <a:ext uri="{FF2B5EF4-FFF2-40B4-BE49-F238E27FC236}">
                <a16:creationId xmlns:a16="http://schemas.microsoft.com/office/drawing/2014/main" id="{60D6ACF8-B8D0-4B61-9EB4-762812559D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7258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8076" name="Group 972">
            <a:extLst>
              <a:ext uri="{FF2B5EF4-FFF2-40B4-BE49-F238E27FC236}">
                <a16:creationId xmlns:a16="http://schemas.microsoft.com/office/drawing/2014/main" id="{CC0D0F99-AFCE-4333-84C2-0EF7976A186A}"/>
              </a:ext>
            </a:extLst>
          </p:cNvPr>
          <p:cNvGraphicFramePr>
            <a:graphicFrameLocks noGrp="1"/>
          </p:cNvGraphicFramePr>
          <p:nvPr/>
        </p:nvGraphicFramePr>
        <p:xfrm>
          <a:off x="2719388" y="4437063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56162401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27398731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378266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429427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19013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890593"/>
                  </a:ext>
                </a:extLst>
              </a:tr>
            </a:tbl>
          </a:graphicData>
        </a:graphic>
      </p:graphicFrame>
      <p:sp>
        <p:nvSpPr>
          <p:cNvPr id="48093" name="Text Box 989">
            <a:extLst>
              <a:ext uri="{FF2B5EF4-FFF2-40B4-BE49-F238E27FC236}">
                <a16:creationId xmlns:a16="http://schemas.microsoft.com/office/drawing/2014/main" id="{1735C9B4-C694-4C0C-AF89-6CC67F184D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7813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8094" name="AutoShape 990">
            <a:extLst>
              <a:ext uri="{FF2B5EF4-FFF2-40B4-BE49-F238E27FC236}">
                <a16:creationId xmlns:a16="http://schemas.microsoft.com/office/drawing/2014/main" id="{FBE543E6-0540-4B9C-B0A4-AD85312143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716338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95" name="Rectangle 991" descr="右上がり対角線 (反転)">
            <a:extLst>
              <a:ext uri="{FF2B5EF4-FFF2-40B4-BE49-F238E27FC236}">
                <a16:creationId xmlns:a16="http://schemas.microsoft.com/office/drawing/2014/main" id="{6748BB7A-7EA7-40F9-8763-322A71F393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9838" y="3716338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096" name="Text Box 992">
            <a:extLst>
              <a:ext uri="{FF2B5EF4-FFF2-40B4-BE49-F238E27FC236}">
                <a16:creationId xmlns:a16="http://schemas.microsoft.com/office/drawing/2014/main" id="{23CE4C48-98F2-4996-9613-416CCE5BF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850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8097" name="Text Box 993">
            <a:extLst>
              <a:ext uri="{FF2B5EF4-FFF2-40B4-BE49-F238E27FC236}">
                <a16:creationId xmlns:a16="http://schemas.microsoft.com/office/drawing/2014/main" id="{736CBFBC-CE81-418C-BA63-5F4E0A585D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4438" y="37258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8098" name="Group 994">
            <a:extLst>
              <a:ext uri="{FF2B5EF4-FFF2-40B4-BE49-F238E27FC236}">
                <a16:creationId xmlns:a16="http://schemas.microsoft.com/office/drawing/2014/main" id="{4E8377E7-9611-4A11-AD78-335AB25126C2}"/>
              </a:ext>
            </a:extLst>
          </p:cNvPr>
          <p:cNvGraphicFramePr>
            <a:graphicFrameLocks noGrp="1"/>
          </p:cNvGraphicFramePr>
          <p:nvPr/>
        </p:nvGraphicFramePr>
        <p:xfrm>
          <a:off x="5022850" y="4437063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01352690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422685381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729399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23940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159979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892846"/>
                  </a:ext>
                </a:extLst>
              </a:tr>
            </a:tbl>
          </a:graphicData>
        </a:graphic>
      </p:graphicFrame>
      <p:sp>
        <p:nvSpPr>
          <p:cNvPr id="48115" name="Text Box 1011">
            <a:extLst>
              <a:ext uri="{FF2B5EF4-FFF2-40B4-BE49-F238E27FC236}">
                <a16:creationId xmlns:a16="http://schemas.microsoft.com/office/drawing/2014/main" id="{B0C67D49-4169-4C3C-A555-024CA67858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1275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8116" name="AutoShape 1012">
            <a:extLst>
              <a:ext uri="{FF2B5EF4-FFF2-40B4-BE49-F238E27FC236}">
                <a16:creationId xmlns:a16="http://schemas.microsoft.com/office/drawing/2014/main" id="{2477B03C-82D9-4785-88B5-70BB2A1A8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1075" y="3716338"/>
            <a:ext cx="1222375" cy="360362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17" name="Rectangle 1013" descr="右上がり対角線 (反転)">
            <a:extLst>
              <a:ext uri="{FF2B5EF4-FFF2-40B4-BE49-F238E27FC236}">
                <a16:creationId xmlns:a16="http://schemas.microsoft.com/office/drawing/2014/main" id="{18AAF1CF-C1BC-4A4E-8661-A9631B77C7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6475" y="3716338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8118" name="Text Box 1014">
            <a:extLst>
              <a:ext uri="{FF2B5EF4-FFF2-40B4-BE49-F238E27FC236}">
                <a16:creationId xmlns:a16="http://schemas.microsoft.com/office/drawing/2014/main" id="{520A6C83-E906-4CC5-80FD-E7E47832FC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48119" name="Text Box 1015">
            <a:extLst>
              <a:ext uri="{FF2B5EF4-FFF2-40B4-BE49-F238E27FC236}">
                <a16:creationId xmlns:a16="http://schemas.microsoft.com/office/drawing/2014/main" id="{FB64C2D0-D6AB-48EC-84DA-BEE48F48A3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1075" y="37258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8120" name="Group 1016">
            <a:extLst>
              <a:ext uri="{FF2B5EF4-FFF2-40B4-BE49-F238E27FC236}">
                <a16:creationId xmlns:a16="http://schemas.microsoft.com/office/drawing/2014/main" id="{CA143B70-16AD-4875-B3CC-339BF039823E}"/>
              </a:ext>
            </a:extLst>
          </p:cNvPr>
          <p:cNvGraphicFramePr>
            <a:graphicFrameLocks noGrp="1"/>
          </p:cNvGraphicFramePr>
          <p:nvPr/>
        </p:nvGraphicFramePr>
        <p:xfrm>
          <a:off x="7329488" y="4437063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96230285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3392038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46906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871812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229413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712292"/>
                  </a:ext>
                </a:extLst>
              </a:tr>
            </a:tbl>
          </a:graphicData>
        </a:graphic>
      </p:graphicFrame>
      <p:sp>
        <p:nvSpPr>
          <p:cNvPr id="50185" name="Text Box 1033">
            <a:extLst>
              <a:ext uri="{FF2B5EF4-FFF2-40B4-BE49-F238E27FC236}">
                <a16:creationId xmlns:a16="http://schemas.microsoft.com/office/drawing/2014/main" id="{2C46F3F6-C299-4CC4-8166-6335541585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7913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50186" name="AutoShape 1034">
            <a:extLst>
              <a:ext uri="{FF2B5EF4-FFF2-40B4-BE49-F238E27FC236}">
                <a16:creationId xmlns:a16="http://schemas.microsoft.com/office/drawing/2014/main" id="{1895ED2C-8289-4EF9-BAE8-9E089D80CB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156200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7" name="Rectangle 1035" descr="右上がり対角線 (反転)">
            <a:extLst>
              <a:ext uri="{FF2B5EF4-FFF2-40B4-BE49-F238E27FC236}">
                <a16:creationId xmlns:a16="http://schemas.microsoft.com/office/drawing/2014/main" id="{ED435FA8-1466-4C29-810A-4B14FF5C2A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84350" y="5156200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188" name="Text Box 1036">
            <a:extLst>
              <a:ext uri="{FF2B5EF4-FFF2-40B4-BE49-F238E27FC236}">
                <a16:creationId xmlns:a16="http://schemas.microsoft.com/office/drawing/2014/main" id="{B4445205-E3E3-4B62-8514-22BDDE7F0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363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50189" name="Text Box 1037">
            <a:extLst>
              <a:ext uri="{FF2B5EF4-FFF2-40B4-BE49-F238E27FC236}">
                <a16:creationId xmlns:a16="http://schemas.microsoft.com/office/drawing/2014/main" id="{06381503-9DAE-4E97-99A2-C06C12D4B4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1657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50190" name="Group 1038">
            <a:extLst>
              <a:ext uri="{FF2B5EF4-FFF2-40B4-BE49-F238E27FC236}">
                <a16:creationId xmlns:a16="http://schemas.microsoft.com/office/drawing/2014/main" id="{3DA6BEED-94A9-42DE-8C04-75255ED4F93F}"/>
              </a:ext>
            </a:extLst>
          </p:cNvPr>
          <p:cNvGraphicFramePr>
            <a:graphicFrameLocks noGrp="1"/>
          </p:cNvGraphicFramePr>
          <p:nvPr/>
        </p:nvGraphicFramePr>
        <p:xfrm>
          <a:off x="487363" y="5876925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567801489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036203074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080144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81102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13397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4656877"/>
                  </a:ext>
                </a:extLst>
              </a:tr>
            </a:tbl>
          </a:graphicData>
        </a:graphic>
      </p:graphicFrame>
      <p:sp>
        <p:nvSpPr>
          <p:cNvPr id="50207" name="Text Box 1055">
            <a:extLst>
              <a:ext uri="{FF2B5EF4-FFF2-40B4-BE49-F238E27FC236}">
                <a16:creationId xmlns:a16="http://schemas.microsoft.com/office/drawing/2014/main" id="{80F5FD7E-2FA8-4C91-AAF6-8B7F8A0B9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55788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50208" name="AutoShape 1056">
            <a:extLst>
              <a:ext uri="{FF2B5EF4-FFF2-40B4-BE49-F238E27FC236}">
                <a16:creationId xmlns:a16="http://schemas.microsoft.com/office/drawing/2014/main" id="{9C8CA39C-6306-46CB-B7C8-DC4FAD4910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19388" y="5156200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09" name="Rectangle 1057" descr="右上がり対角線 (反転)">
            <a:extLst>
              <a:ext uri="{FF2B5EF4-FFF2-40B4-BE49-F238E27FC236}">
                <a16:creationId xmlns:a16="http://schemas.microsoft.com/office/drawing/2014/main" id="{99616728-D317-4A0B-A392-F0613BE87B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4788" y="5156200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10" name="Text Box 1058">
            <a:extLst>
              <a:ext uri="{FF2B5EF4-FFF2-40B4-BE49-F238E27FC236}">
                <a16:creationId xmlns:a16="http://schemas.microsoft.com/office/drawing/2014/main" id="{7B2EF059-973E-4266-8F2C-ADC1FA8825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7800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50211" name="Text Box 1059">
            <a:extLst>
              <a:ext uri="{FF2B5EF4-FFF2-40B4-BE49-F238E27FC236}">
                <a16:creationId xmlns:a16="http://schemas.microsoft.com/office/drawing/2014/main" id="{0BA01F83-741B-4EE6-B626-88F72320A5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9388" y="51657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50212" name="Group 1060">
            <a:extLst>
              <a:ext uri="{FF2B5EF4-FFF2-40B4-BE49-F238E27FC236}">
                <a16:creationId xmlns:a16="http://schemas.microsoft.com/office/drawing/2014/main" id="{024BFFDB-42B9-44D5-B570-FBC37E202ACB}"/>
              </a:ext>
            </a:extLst>
          </p:cNvPr>
          <p:cNvGraphicFramePr>
            <a:graphicFrameLocks noGrp="1"/>
          </p:cNvGraphicFramePr>
          <p:nvPr/>
        </p:nvGraphicFramePr>
        <p:xfrm>
          <a:off x="2717800" y="5876925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67485592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72113664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160053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32185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46507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8529101"/>
                  </a:ext>
                </a:extLst>
              </a:tr>
            </a:tbl>
          </a:graphicData>
        </a:graphic>
      </p:graphicFrame>
      <p:sp>
        <p:nvSpPr>
          <p:cNvPr id="50229" name="Text Box 1077">
            <a:extLst>
              <a:ext uri="{FF2B5EF4-FFF2-40B4-BE49-F238E27FC236}">
                <a16:creationId xmlns:a16="http://schemas.microsoft.com/office/drawing/2014/main" id="{4D2D4962-1E45-4BC9-A8E8-2818DEF55D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86225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50230" name="AutoShape 1078">
            <a:extLst>
              <a:ext uri="{FF2B5EF4-FFF2-40B4-BE49-F238E27FC236}">
                <a16:creationId xmlns:a16="http://schemas.microsoft.com/office/drawing/2014/main" id="{07D10E2C-64C9-49CE-9B2C-DA1C31F61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2850" y="5156200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31" name="Rectangle 1079" descr="右上がり対角線 (反転)">
            <a:extLst>
              <a:ext uri="{FF2B5EF4-FFF2-40B4-BE49-F238E27FC236}">
                <a16:creationId xmlns:a16="http://schemas.microsoft.com/office/drawing/2014/main" id="{369F3A96-2FCF-4293-9310-E63D6E1E7C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8250" y="5156200"/>
            <a:ext cx="719138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32" name="Text Box 1080">
            <a:extLst>
              <a:ext uri="{FF2B5EF4-FFF2-40B4-BE49-F238E27FC236}">
                <a16:creationId xmlns:a16="http://schemas.microsoft.com/office/drawing/2014/main" id="{F0924926-8F31-4DC7-AF2B-2ABF8FDC93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1263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50233" name="Text Box 1081">
            <a:extLst>
              <a:ext uri="{FF2B5EF4-FFF2-40B4-BE49-F238E27FC236}">
                <a16:creationId xmlns:a16="http://schemas.microsoft.com/office/drawing/2014/main" id="{9C08D507-8A20-4F6D-AB91-03FB3C387B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2850" y="51657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50234" name="Group 1082">
            <a:extLst>
              <a:ext uri="{FF2B5EF4-FFF2-40B4-BE49-F238E27FC236}">
                <a16:creationId xmlns:a16="http://schemas.microsoft.com/office/drawing/2014/main" id="{8E2BA007-58F9-4089-B509-1DB8FD6687A6}"/>
              </a:ext>
            </a:extLst>
          </p:cNvPr>
          <p:cNvGraphicFramePr>
            <a:graphicFrameLocks noGrp="1"/>
          </p:cNvGraphicFramePr>
          <p:nvPr/>
        </p:nvGraphicFramePr>
        <p:xfrm>
          <a:off x="5021263" y="5876925"/>
          <a:ext cx="2016125" cy="4445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8052089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094928083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317099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4005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154717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42078"/>
                  </a:ext>
                </a:extLst>
              </a:tr>
            </a:tbl>
          </a:graphicData>
        </a:graphic>
      </p:graphicFrame>
      <p:sp>
        <p:nvSpPr>
          <p:cNvPr id="50251" name="Text Box 1099">
            <a:extLst>
              <a:ext uri="{FF2B5EF4-FFF2-40B4-BE49-F238E27FC236}">
                <a16:creationId xmlns:a16="http://schemas.microsoft.com/office/drawing/2014/main" id="{85711835-79BE-4ADB-94C1-B17CB7E91C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688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50252" name="AutoShape 1100">
            <a:extLst>
              <a:ext uri="{FF2B5EF4-FFF2-40B4-BE49-F238E27FC236}">
                <a16:creationId xmlns:a16="http://schemas.microsoft.com/office/drawing/2014/main" id="{ECACDEFE-DC0B-4B20-9028-DDC477667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5156200"/>
            <a:ext cx="1222375" cy="360363"/>
          </a:xfrm>
          <a:prstGeom prst="roundRect">
            <a:avLst>
              <a:gd name="adj" fmla="val 21588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53" name="Rectangle 1101" descr="右上がり対角線 (反転)">
            <a:extLst>
              <a:ext uri="{FF2B5EF4-FFF2-40B4-BE49-F238E27FC236}">
                <a16:creationId xmlns:a16="http://schemas.microsoft.com/office/drawing/2014/main" id="{6F2477D4-F08C-409F-AF14-8675203C9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4888" y="5156200"/>
            <a:ext cx="719137" cy="64770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0254" name="Text Box 1102">
            <a:extLst>
              <a:ext uri="{FF2B5EF4-FFF2-40B4-BE49-F238E27FC236}">
                <a16:creationId xmlns:a16="http://schemas.microsoft.com/office/drawing/2014/main" id="{535386FC-637E-4EB8-9AB8-8056017DD3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900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50255" name="Text Box 1103">
            <a:extLst>
              <a:ext uri="{FF2B5EF4-FFF2-40B4-BE49-F238E27FC236}">
                <a16:creationId xmlns:a16="http://schemas.microsoft.com/office/drawing/2014/main" id="{7AD55707-F441-4EBE-8707-16E76AC3E5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51657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50256" name="Group 1104">
            <a:extLst>
              <a:ext uri="{FF2B5EF4-FFF2-40B4-BE49-F238E27FC236}">
                <a16:creationId xmlns:a16="http://schemas.microsoft.com/office/drawing/2014/main" id="{FC6CFDB8-AA02-45CF-8741-1EC7CC3A352B}"/>
              </a:ext>
            </a:extLst>
          </p:cNvPr>
          <p:cNvGraphicFramePr>
            <a:graphicFrameLocks noGrp="1"/>
          </p:cNvGraphicFramePr>
          <p:nvPr/>
        </p:nvGraphicFramePr>
        <p:xfrm>
          <a:off x="7327900" y="5876925"/>
          <a:ext cx="2016125" cy="4445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07755727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850915253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63141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422665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09300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498411"/>
                  </a:ext>
                </a:extLst>
              </a:tr>
            </a:tbl>
          </a:graphicData>
        </a:graphic>
      </p:graphicFrame>
      <p:sp>
        <p:nvSpPr>
          <p:cNvPr id="50273" name="Text Box 1121">
            <a:extLst>
              <a:ext uri="{FF2B5EF4-FFF2-40B4-BE49-F238E27FC236}">
                <a16:creationId xmlns:a16="http://schemas.microsoft.com/office/drawing/2014/main" id="{6885B34E-BB37-4828-897C-47FF2B4545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96325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31" name="Rectangle 187">
            <a:extLst>
              <a:ext uri="{FF2B5EF4-FFF2-40B4-BE49-F238E27FC236}">
                <a16:creationId xmlns:a16="http://schemas.microsoft.com/office/drawing/2014/main" id="{7B4A6D15-979B-415A-A3C5-A55B521ACB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5762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932" name="Rectangle 188">
            <a:extLst>
              <a:ext uri="{FF2B5EF4-FFF2-40B4-BE49-F238E27FC236}">
                <a16:creationId xmlns:a16="http://schemas.microsoft.com/office/drawing/2014/main" id="{DD91259A-C4AD-4E2D-A76D-D23E052F6B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412875"/>
            <a:ext cx="4465638" cy="208756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46" name="Rectangle 2">
            <a:extLst>
              <a:ext uri="{FF2B5EF4-FFF2-40B4-BE49-F238E27FC236}">
                <a16:creationId xmlns:a16="http://schemas.microsoft.com/office/drawing/2014/main" id="{8D2A44D9-4F6B-4869-9E63-6E6BDF2AE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1748" name="Rectangle 4" descr="右上がり対角線 (反転)">
            <a:extLst>
              <a:ext uri="{FF2B5EF4-FFF2-40B4-BE49-F238E27FC236}">
                <a16:creationId xmlns:a16="http://schemas.microsoft.com/office/drawing/2014/main" id="{830C85E3-858D-4CE2-BC8A-1FCEA450D0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1749" name="Text Box 5">
            <a:extLst>
              <a:ext uri="{FF2B5EF4-FFF2-40B4-BE49-F238E27FC236}">
                <a16:creationId xmlns:a16="http://schemas.microsoft.com/office/drawing/2014/main" id="{996A0247-AD11-4233-8D21-028F3BBAA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1750" name="Text Box 6">
            <a:extLst>
              <a:ext uri="{FF2B5EF4-FFF2-40B4-BE49-F238E27FC236}">
                <a16:creationId xmlns:a16="http://schemas.microsoft.com/office/drawing/2014/main" id="{45A324BC-B903-418A-B859-0B06665A0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003" name="Group 259">
            <a:extLst>
              <a:ext uri="{FF2B5EF4-FFF2-40B4-BE49-F238E27FC236}">
                <a16:creationId xmlns:a16="http://schemas.microsoft.com/office/drawing/2014/main" id="{AD7DC25C-6F55-4829-A694-E4963FAF619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792413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12904209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143144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84705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98748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86490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19799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900348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72659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464086"/>
                  </a:ext>
                </a:extLst>
              </a:tr>
            </a:tbl>
          </a:graphicData>
        </a:graphic>
      </p:graphicFrame>
      <p:sp>
        <p:nvSpPr>
          <p:cNvPr id="31790" name="Text Box 46">
            <a:extLst>
              <a:ext uri="{FF2B5EF4-FFF2-40B4-BE49-F238E27FC236}">
                <a16:creationId xmlns:a16="http://schemas.microsoft.com/office/drawing/2014/main" id="{A1B98B28-6AC8-4EE9-8799-B1D788CC25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1791" name="Text Box 47">
            <a:extLst>
              <a:ext uri="{FF2B5EF4-FFF2-40B4-BE49-F238E27FC236}">
                <a16:creationId xmlns:a16="http://schemas.microsoft.com/office/drawing/2014/main" id="{2F7E31A7-587A-4D60-B895-A3A763787C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1792" name="Text Box 48">
            <a:extLst>
              <a:ext uri="{FF2B5EF4-FFF2-40B4-BE49-F238E27FC236}">
                <a16:creationId xmlns:a16="http://schemas.microsoft.com/office/drawing/2014/main" id="{B6E93E38-4DEA-4495-8E45-7D21FA732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038" name="Rectangle 294">
            <a:extLst>
              <a:ext uri="{FF2B5EF4-FFF2-40B4-BE49-F238E27FC236}">
                <a16:creationId xmlns:a16="http://schemas.microsoft.com/office/drawing/2014/main" id="{61B89003-3474-4C40-9578-CB1DCE62D8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5762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39" name="Rectangle 295">
            <a:extLst>
              <a:ext uri="{FF2B5EF4-FFF2-40B4-BE49-F238E27FC236}">
                <a16:creationId xmlns:a16="http://schemas.microsoft.com/office/drawing/2014/main" id="{AD08861D-995B-4380-A08A-1B9CC7063A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412875"/>
            <a:ext cx="4465637" cy="2087563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40" name="Rectangle 296" descr="右上がり対角線 (反転)">
            <a:extLst>
              <a:ext uri="{FF2B5EF4-FFF2-40B4-BE49-F238E27FC236}">
                <a16:creationId xmlns:a16="http://schemas.microsoft.com/office/drawing/2014/main" id="{A48B59C5-1B86-483C-BFCC-BF232FFD5B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41" name="Text Box 297">
            <a:extLst>
              <a:ext uri="{FF2B5EF4-FFF2-40B4-BE49-F238E27FC236}">
                <a16:creationId xmlns:a16="http://schemas.microsoft.com/office/drawing/2014/main" id="{D13DCD00-719B-4E93-BC90-C7E672E427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484313"/>
            <a:ext cx="2016125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042" name="Text Box 298">
            <a:extLst>
              <a:ext uri="{FF2B5EF4-FFF2-40B4-BE49-F238E27FC236}">
                <a16:creationId xmlns:a16="http://schemas.microsoft.com/office/drawing/2014/main" id="{A03C509A-4191-49A4-8346-72B1D42927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908050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043" name="Group 299">
            <a:extLst>
              <a:ext uri="{FF2B5EF4-FFF2-40B4-BE49-F238E27FC236}">
                <a16:creationId xmlns:a16="http://schemas.microsoft.com/office/drawing/2014/main" id="{D38C88EC-3D38-413E-A2DD-B898F825F8A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89138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04082634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15713998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78154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6375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533638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725703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63613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627079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074541"/>
                  </a:ext>
                </a:extLst>
              </a:tr>
            </a:tbl>
          </a:graphicData>
        </a:graphic>
      </p:graphicFrame>
      <p:sp>
        <p:nvSpPr>
          <p:cNvPr id="32069" name="Text Box 325">
            <a:extLst>
              <a:ext uri="{FF2B5EF4-FFF2-40B4-BE49-F238E27FC236}">
                <a16:creationId xmlns:a16="http://schemas.microsoft.com/office/drawing/2014/main" id="{FED8B782-3069-4DB3-8888-02617DDD8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29241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070" name="Text Box 326">
            <a:extLst>
              <a:ext uri="{FF2B5EF4-FFF2-40B4-BE49-F238E27FC236}">
                <a16:creationId xmlns:a16="http://schemas.microsoft.com/office/drawing/2014/main" id="{F45FD73B-B12D-4B9C-9183-5F0E5FF1F2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0605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071" name="Text Box 327">
            <a:extLst>
              <a:ext uri="{FF2B5EF4-FFF2-40B4-BE49-F238E27FC236}">
                <a16:creationId xmlns:a16="http://schemas.microsoft.com/office/drawing/2014/main" id="{A049EAE6-AEFD-4FD8-809B-7E9AA7A083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3213100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072" name="Rectangle 328">
            <a:extLst>
              <a:ext uri="{FF2B5EF4-FFF2-40B4-BE49-F238E27FC236}">
                <a16:creationId xmlns:a16="http://schemas.microsoft.com/office/drawing/2014/main" id="{A92EA655-3DE0-4DD1-A6AB-A769B3DDD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4465638" cy="5762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73" name="Rectangle 329">
            <a:extLst>
              <a:ext uri="{FF2B5EF4-FFF2-40B4-BE49-F238E27FC236}">
                <a16:creationId xmlns:a16="http://schemas.microsoft.com/office/drawing/2014/main" id="{279032AF-E0AE-47B1-8CC6-71013F719C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221163"/>
            <a:ext cx="4465638" cy="208756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74" name="Rectangle 330" descr="右上がり対角線 (反転)">
            <a:extLst>
              <a:ext uri="{FF2B5EF4-FFF2-40B4-BE49-F238E27FC236}">
                <a16:creationId xmlns:a16="http://schemas.microsoft.com/office/drawing/2014/main" id="{1F59FF21-BF76-4BA3-867E-BB609155F2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2160588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075" name="Text Box 331">
            <a:extLst>
              <a:ext uri="{FF2B5EF4-FFF2-40B4-BE49-F238E27FC236}">
                <a16:creationId xmlns:a16="http://schemas.microsoft.com/office/drawing/2014/main" id="{3B81BE8B-5F36-4EFA-8CD5-9B582823BB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076" name="Text Box 332">
            <a:extLst>
              <a:ext uri="{FF2B5EF4-FFF2-40B4-BE49-F238E27FC236}">
                <a16:creationId xmlns:a16="http://schemas.microsoft.com/office/drawing/2014/main" id="{1D86EB41-07DB-4DC5-A920-A54CB7E8D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077" name="Group 333">
            <a:extLst>
              <a:ext uri="{FF2B5EF4-FFF2-40B4-BE49-F238E27FC236}">
                <a16:creationId xmlns:a16="http://schemas.microsoft.com/office/drawing/2014/main" id="{6A5B72DB-1EB6-4322-AD04-1543090DB7F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621712544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75089156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75094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27840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153246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55942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626273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8376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24031"/>
                  </a:ext>
                </a:extLst>
              </a:tr>
            </a:tbl>
          </a:graphicData>
        </a:graphic>
      </p:graphicFrame>
      <p:sp>
        <p:nvSpPr>
          <p:cNvPr id="32103" name="Text Box 359">
            <a:extLst>
              <a:ext uri="{FF2B5EF4-FFF2-40B4-BE49-F238E27FC236}">
                <a16:creationId xmlns:a16="http://schemas.microsoft.com/office/drawing/2014/main" id="{CE8D9CA8-17B5-4E3A-9A8C-C444D63AB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104" name="Text Box 360">
            <a:extLst>
              <a:ext uri="{FF2B5EF4-FFF2-40B4-BE49-F238E27FC236}">
                <a16:creationId xmlns:a16="http://schemas.microsoft.com/office/drawing/2014/main" id="{5CC74E41-E744-4FBA-A4D1-A5280C1827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105" name="Text Box 361">
            <a:extLst>
              <a:ext uri="{FF2B5EF4-FFF2-40B4-BE49-F238E27FC236}">
                <a16:creationId xmlns:a16="http://schemas.microsoft.com/office/drawing/2014/main" id="{31DA7AF9-5412-42F6-BCF0-0A03975D1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0050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2106" name="Rectangle 362">
            <a:extLst>
              <a:ext uri="{FF2B5EF4-FFF2-40B4-BE49-F238E27FC236}">
                <a16:creationId xmlns:a16="http://schemas.microsoft.com/office/drawing/2014/main" id="{54750768-41CF-44D8-ADC0-A3BF589D4D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4465637" cy="5762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107" name="Rectangle 363">
            <a:extLst>
              <a:ext uri="{FF2B5EF4-FFF2-40B4-BE49-F238E27FC236}">
                <a16:creationId xmlns:a16="http://schemas.microsoft.com/office/drawing/2014/main" id="{96832B87-1914-4449-9483-5831CF84F3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221163"/>
            <a:ext cx="4465637" cy="2087562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108" name="Rectangle 364" descr="右上がり対角線 (反転)">
            <a:extLst>
              <a:ext uri="{FF2B5EF4-FFF2-40B4-BE49-F238E27FC236}">
                <a16:creationId xmlns:a16="http://schemas.microsoft.com/office/drawing/2014/main" id="{DE64A592-9881-4A8D-A618-2CE205A8F3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2160587" cy="25209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109" name="Text Box 365">
            <a:extLst>
              <a:ext uri="{FF2B5EF4-FFF2-40B4-BE49-F238E27FC236}">
                <a16:creationId xmlns:a16="http://schemas.microsoft.com/office/drawing/2014/main" id="{00BF1C73-07F3-4E12-8BE4-A79B5A562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292600"/>
            <a:ext cx="2016125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110" name="Text Box 366">
            <a:extLst>
              <a:ext uri="{FF2B5EF4-FFF2-40B4-BE49-F238E27FC236}">
                <a16:creationId xmlns:a16="http://schemas.microsoft.com/office/drawing/2014/main" id="{D67054BD-0077-42CE-881C-76E9FDB43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3716338"/>
            <a:ext cx="1035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2111" name="Group 367">
            <a:extLst>
              <a:ext uri="{FF2B5EF4-FFF2-40B4-BE49-F238E27FC236}">
                <a16:creationId xmlns:a16="http://schemas.microsoft.com/office/drawing/2014/main" id="{F41990DB-307C-481D-AFE7-2A3BFF318D54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97425"/>
          <a:ext cx="2016125" cy="89208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64988070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02869635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27055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911127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143741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91051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87233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862502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3323913"/>
                  </a:ext>
                </a:extLst>
              </a:tr>
            </a:tbl>
          </a:graphicData>
        </a:graphic>
      </p:graphicFrame>
      <p:sp>
        <p:nvSpPr>
          <p:cNvPr id="32137" name="Text Box 393">
            <a:extLst>
              <a:ext uri="{FF2B5EF4-FFF2-40B4-BE49-F238E27FC236}">
                <a16:creationId xmlns:a16="http://schemas.microsoft.com/office/drawing/2014/main" id="{EF110349-D3C0-4364-9AC2-F6542BF551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5732463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138" name="Text Box 394">
            <a:extLst>
              <a:ext uri="{FF2B5EF4-FFF2-40B4-BE49-F238E27FC236}">
                <a16:creationId xmlns:a16="http://schemas.microsoft.com/office/drawing/2014/main" id="{F51E791C-9EC7-44F9-A4F0-E8CCDE2001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48688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139" name="Text Box 395">
            <a:extLst>
              <a:ext uri="{FF2B5EF4-FFF2-40B4-BE49-F238E27FC236}">
                <a16:creationId xmlns:a16="http://schemas.microsoft.com/office/drawing/2014/main" id="{10E57F94-99BB-4FC4-A9B5-74C706B3A3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563" y="6021388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88" name="Rectangle 220">
            <a:extLst>
              <a:ext uri="{FF2B5EF4-FFF2-40B4-BE49-F238E27FC236}">
                <a16:creationId xmlns:a16="http://schemas.microsoft.com/office/drawing/2014/main" id="{A7E5A447-254E-4B0D-992C-E6971D6986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196975"/>
            <a:ext cx="4465638" cy="13668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987" name="Rectangle 219">
            <a:extLst>
              <a:ext uri="{FF2B5EF4-FFF2-40B4-BE49-F238E27FC236}">
                <a16:creationId xmlns:a16="http://schemas.microsoft.com/office/drawing/2014/main" id="{C70E2830-7A97-4DDF-8506-9D86AAB106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0" name="Rectangle 2">
            <a:extLst>
              <a:ext uri="{FF2B5EF4-FFF2-40B4-BE49-F238E27FC236}">
                <a16:creationId xmlns:a16="http://schemas.microsoft.com/office/drawing/2014/main" id="{CD2449E1-00A4-41EB-B8F0-8094DF0852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2772" name="Rectangle 4" descr="右上がり対角線 (反転)">
            <a:extLst>
              <a:ext uri="{FF2B5EF4-FFF2-40B4-BE49-F238E27FC236}">
                <a16:creationId xmlns:a16="http://schemas.microsoft.com/office/drawing/2014/main" id="{3358CCD0-E673-4536-AB3A-DC8F2DFCB9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2773" name="Text Box 5">
            <a:extLst>
              <a:ext uri="{FF2B5EF4-FFF2-40B4-BE49-F238E27FC236}">
                <a16:creationId xmlns:a16="http://schemas.microsoft.com/office/drawing/2014/main" id="{84985B67-CAC5-452F-A4F0-8AF1FEF1BE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1268413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2774" name="Text Box 6">
            <a:extLst>
              <a:ext uri="{FF2B5EF4-FFF2-40B4-BE49-F238E27FC236}">
                <a16:creationId xmlns:a16="http://schemas.microsoft.com/office/drawing/2014/main" id="{4EC7AA2F-6FD6-4DFC-82F9-88EBF019EF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892175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006" name="Group 238">
            <a:extLst>
              <a:ext uri="{FF2B5EF4-FFF2-40B4-BE49-F238E27FC236}">
                <a16:creationId xmlns:a16="http://schemas.microsoft.com/office/drawing/2014/main" id="{0BD45B8D-8B20-444B-9980-57DBB763C6E1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1628775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559298781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403514829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32179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859996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4701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826477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17273"/>
                  </a:ext>
                </a:extLst>
              </a:tr>
            </a:tbl>
          </a:graphicData>
        </a:graphic>
      </p:graphicFrame>
      <p:sp>
        <p:nvSpPr>
          <p:cNvPr id="32803" name="Text Box 35">
            <a:extLst>
              <a:ext uri="{FF2B5EF4-FFF2-40B4-BE49-F238E27FC236}">
                <a16:creationId xmlns:a16="http://schemas.microsoft.com/office/drawing/2014/main" id="{1639E440-F6C3-4181-A8B2-17297067F0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2804" name="Text Box 36">
            <a:extLst>
              <a:ext uri="{FF2B5EF4-FFF2-40B4-BE49-F238E27FC236}">
                <a16:creationId xmlns:a16="http://schemas.microsoft.com/office/drawing/2014/main" id="{7A6466D1-51F8-48B4-9DDA-0507F9C70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2805" name="Text Box 37">
            <a:extLst>
              <a:ext uri="{FF2B5EF4-FFF2-40B4-BE49-F238E27FC236}">
                <a16:creationId xmlns:a16="http://schemas.microsoft.com/office/drawing/2014/main" id="{5716B50A-3076-4D51-9B41-757B1C250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035" name="Rectangle 267">
            <a:extLst>
              <a:ext uri="{FF2B5EF4-FFF2-40B4-BE49-F238E27FC236}">
                <a16:creationId xmlns:a16="http://schemas.microsoft.com/office/drawing/2014/main" id="{29E85209-D7B8-493A-8D88-C9A90753D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068638"/>
            <a:ext cx="4465638" cy="13668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36" name="Rectangle 268">
            <a:extLst>
              <a:ext uri="{FF2B5EF4-FFF2-40B4-BE49-F238E27FC236}">
                <a16:creationId xmlns:a16="http://schemas.microsoft.com/office/drawing/2014/main" id="{31FAA97D-5E43-4938-85F6-A3092661A4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446563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37" name="Rectangle 269" descr="右上がり対角線 (反転)">
            <a:extLst>
              <a:ext uri="{FF2B5EF4-FFF2-40B4-BE49-F238E27FC236}">
                <a16:creationId xmlns:a16="http://schemas.microsoft.com/office/drawing/2014/main" id="{2D8BC5C7-AE1F-44F2-890A-DB86BB1BF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38" name="Text Box 270">
            <a:extLst>
              <a:ext uri="{FF2B5EF4-FFF2-40B4-BE49-F238E27FC236}">
                <a16:creationId xmlns:a16="http://schemas.microsoft.com/office/drawing/2014/main" id="{001A24A2-93EC-4F3D-BA34-B57FA5C0B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314007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039" name="Text Box 271">
            <a:extLst>
              <a:ext uri="{FF2B5EF4-FFF2-40B4-BE49-F238E27FC236}">
                <a16:creationId xmlns:a16="http://schemas.microsoft.com/office/drawing/2014/main" id="{22CA7430-3952-4B68-9C97-090CC0B0A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2763838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040" name="Group 272">
            <a:extLst>
              <a:ext uri="{FF2B5EF4-FFF2-40B4-BE49-F238E27FC236}">
                <a16:creationId xmlns:a16="http://schemas.microsoft.com/office/drawing/2014/main" id="{B4DA7351-687A-42E3-94DF-AAA6AD45AABB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350043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3780334488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20460113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435460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64091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48053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01585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46195773"/>
                  </a:ext>
                </a:extLst>
              </a:tr>
            </a:tbl>
          </a:graphicData>
        </a:graphic>
      </p:graphicFrame>
      <p:sp>
        <p:nvSpPr>
          <p:cNvPr id="33060" name="Text Box 292">
            <a:extLst>
              <a:ext uri="{FF2B5EF4-FFF2-40B4-BE49-F238E27FC236}">
                <a16:creationId xmlns:a16="http://schemas.microsoft.com/office/drawing/2014/main" id="{A095AE9C-A659-41C9-9F9C-20C40130F5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414813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061" name="Text Box 293">
            <a:extLst>
              <a:ext uri="{FF2B5EF4-FFF2-40B4-BE49-F238E27FC236}">
                <a16:creationId xmlns:a16="http://schemas.microsoft.com/office/drawing/2014/main" id="{611A36D5-7475-47C7-9E07-CEF420E05D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341947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062" name="Text Box 294">
            <a:extLst>
              <a:ext uri="{FF2B5EF4-FFF2-40B4-BE49-F238E27FC236}">
                <a16:creationId xmlns:a16="http://schemas.microsoft.com/office/drawing/2014/main" id="{0F9534D9-DA5D-4E17-89C6-D0F711B7DE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22116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091" name="Rectangle 323">
            <a:extLst>
              <a:ext uri="{FF2B5EF4-FFF2-40B4-BE49-F238E27FC236}">
                <a16:creationId xmlns:a16="http://schemas.microsoft.com/office/drawing/2014/main" id="{8935641E-F81A-432A-9207-2A4B3CDB57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941888"/>
            <a:ext cx="4465638" cy="13668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92" name="Rectangle 324">
            <a:extLst>
              <a:ext uri="{FF2B5EF4-FFF2-40B4-BE49-F238E27FC236}">
                <a16:creationId xmlns:a16="http://schemas.microsoft.com/office/drawing/2014/main" id="{6D255AA7-DE3A-4B0E-B4AC-830D7B4FC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446563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93" name="Rectangle 325" descr="右上がり対角線 (反転)">
            <a:extLst>
              <a:ext uri="{FF2B5EF4-FFF2-40B4-BE49-F238E27FC236}">
                <a16:creationId xmlns:a16="http://schemas.microsoft.com/office/drawing/2014/main" id="{70519F78-E8B1-498C-90B8-2D3880D8F4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094" name="Text Box 326">
            <a:extLst>
              <a:ext uri="{FF2B5EF4-FFF2-40B4-BE49-F238E27FC236}">
                <a16:creationId xmlns:a16="http://schemas.microsoft.com/office/drawing/2014/main" id="{296E3C83-48CA-4E87-82A6-947A88A98B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5013325"/>
            <a:ext cx="2592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095" name="Text Box 327">
            <a:extLst>
              <a:ext uri="{FF2B5EF4-FFF2-40B4-BE49-F238E27FC236}">
                <a16:creationId xmlns:a16="http://schemas.microsoft.com/office/drawing/2014/main" id="{E6C08E14-187F-4F2B-A336-D881B1EDFC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44713" y="4637088"/>
            <a:ext cx="16271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096" name="Group 328">
            <a:extLst>
              <a:ext uri="{FF2B5EF4-FFF2-40B4-BE49-F238E27FC236}">
                <a16:creationId xmlns:a16="http://schemas.microsoft.com/office/drawing/2014/main" id="{355713A3-7ACF-4728-BD67-9526C2D50FFC}"/>
              </a:ext>
            </a:extLst>
          </p:cNvPr>
          <p:cNvGraphicFramePr>
            <a:graphicFrameLocks noGrp="1"/>
          </p:cNvGraphicFramePr>
          <p:nvPr/>
        </p:nvGraphicFramePr>
        <p:xfrm>
          <a:off x="2216150" y="5373688"/>
          <a:ext cx="2592388" cy="637200"/>
        </p:xfrm>
        <a:graphic>
          <a:graphicData uri="http://schemas.openxmlformats.org/drawingml/2006/table">
            <a:tbl>
              <a:tblPr/>
              <a:tblGrid>
                <a:gridCol w="741363">
                  <a:extLst>
                    <a:ext uri="{9D8B030D-6E8A-4147-A177-3AD203B41FA5}">
                      <a16:colId xmlns:a16="http://schemas.microsoft.com/office/drawing/2014/main" val="2221963689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183595631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02614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440699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274946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17619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3292823"/>
                  </a:ext>
                </a:extLst>
              </a:tr>
            </a:tbl>
          </a:graphicData>
        </a:graphic>
      </p:graphicFrame>
      <p:sp>
        <p:nvSpPr>
          <p:cNvPr id="33116" name="Text Box 348">
            <a:extLst>
              <a:ext uri="{FF2B5EF4-FFF2-40B4-BE49-F238E27FC236}">
                <a16:creationId xmlns:a16="http://schemas.microsoft.com/office/drawing/2014/main" id="{94D6F56F-1B8A-4746-8D14-A4D3ACB420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16150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117" name="Text Box 349">
            <a:extLst>
              <a:ext uri="{FF2B5EF4-FFF2-40B4-BE49-F238E27FC236}">
                <a16:creationId xmlns:a16="http://schemas.microsoft.com/office/drawing/2014/main" id="{0B6F1173-6A15-4B7B-9712-C8FE094B9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0750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118" name="Text Box 350">
            <a:extLst>
              <a:ext uri="{FF2B5EF4-FFF2-40B4-BE49-F238E27FC236}">
                <a16:creationId xmlns:a16="http://schemas.microsoft.com/office/drawing/2014/main" id="{B5E44244-833D-427D-8780-C59C72E40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147" name="Rectangle 379">
            <a:extLst>
              <a:ext uri="{FF2B5EF4-FFF2-40B4-BE49-F238E27FC236}">
                <a16:creationId xmlns:a16="http://schemas.microsoft.com/office/drawing/2014/main" id="{D9AD77B5-2A70-45D1-A00D-409D45510E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196975"/>
            <a:ext cx="4465637" cy="13668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148" name="Rectangle 380">
            <a:extLst>
              <a:ext uri="{FF2B5EF4-FFF2-40B4-BE49-F238E27FC236}">
                <a16:creationId xmlns:a16="http://schemas.microsoft.com/office/drawing/2014/main" id="{36391FCB-A1CE-4FB5-A70B-A83F12F2AB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149" name="Rectangle 381" descr="右上がり対角線 (反転)">
            <a:extLst>
              <a:ext uri="{FF2B5EF4-FFF2-40B4-BE49-F238E27FC236}">
                <a16:creationId xmlns:a16="http://schemas.microsoft.com/office/drawing/2014/main" id="{A3CFA014-209E-47DF-91A4-B62DC72B02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150" name="Text Box 382">
            <a:extLst>
              <a:ext uri="{FF2B5EF4-FFF2-40B4-BE49-F238E27FC236}">
                <a16:creationId xmlns:a16="http://schemas.microsoft.com/office/drawing/2014/main" id="{C286FF44-8A54-4B04-AB73-C45359C1D9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126841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151" name="Text Box 383">
            <a:extLst>
              <a:ext uri="{FF2B5EF4-FFF2-40B4-BE49-F238E27FC236}">
                <a16:creationId xmlns:a16="http://schemas.microsoft.com/office/drawing/2014/main" id="{285E509B-61F0-43FE-A07D-6C1041365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892175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152" name="Group 384">
            <a:extLst>
              <a:ext uri="{FF2B5EF4-FFF2-40B4-BE49-F238E27FC236}">
                <a16:creationId xmlns:a16="http://schemas.microsoft.com/office/drawing/2014/main" id="{B6C4D6F7-9964-4923-ACAE-538EDAE64411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162877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3596660593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54022142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194964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36293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38997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48771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12980545"/>
                  </a:ext>
                </a:extLst>
              </a:tr>
            </a:tbl>
          </a:graphicData>
        </a:graphic>
      </p:graphicFrame>
      <p:sp>
        <p:nvSpPr>
          <p:cNvPr id="33172" name="Text Box 404">
            <a:extLst>
              <a:ext uri="{FF2B5EF4-FFF2-40B4-BE49-F238E27FC236}">
                <a16:creationId xmlns:a16="http://schemas.microsoft.com/office/drawing/2014/main" id="{7E4D426B-9827-4CE8-86F5-6F49E4DE9B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22764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173" name="Text Box 405">
            <a:extLst>
              <a:ext uri="{FF2B5EF4-FFF2-40B4-BE49-F238E27FC236}">
                <a16:creationId xmlns:a16="http://schemas.microsoft.com/office/drawing/2014/main" id="{F60CB7D7-AE23-4955-9DE4-084D99729A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15478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174" name="Text Box 406">
            <a:extLst>
              <a:ext uri="{FF2B5EF4-FFF2-40B4-BE49-F238E27FC236}">
                <a16:creationId xmlns:a16="http://schemas.microsoft.com/office/drawing/2014/main" id="{CE075C5B-A5C5-42D7-BCAC-FE3749CF03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234950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203" name="Rectangle 435">
            <a:extLst>
              <a:ext uri="{FF2B5EF4-FFF2-40B4-BE49-F238E27FC236}">
                <a16:creationId xmlns:a16="http://schemas.microsoft.com/office/drawing/2014/main" id="{3E25EB82-8C70-4832-8BAD-02DEF190B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070225"/>
            <a:ext cx="4465637" cy="13668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04" name="Rectangle 436">
            <a:extLst>
              <a:ext uri="{FF2B5EF4-FFF2-40B4-BE49-F238E27FC236}">
                <a16:creationId xmlns:a16="http://schemas.microsoft.com/office/drawing/2014/main" id="{7343609B-BBD3-4752-AB69-5EF7937E0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9863"/>
            <a:ext cx="446563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05" name="Rectangle 437" descr="右上がり対角線 (反転)">
            <a:extLst>
              <a:ext uri="{FF2B5EF4-FFF2-40B4-BE49-F238E27FC236}">
                <a16:creationId xmlns:a16="http://schemas.microsoft.com/office/drawing/2014/main" id="{C6C2CAD2-E7BF-4308-97D8-9544C757C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81300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06" name="Text Box 438">
            <a:extLst>
              <a:ext uri="{FF2B5EF4-FFF2-40B4-BE49-F238E27FC236}">
                <a16:creationId xmlns:a16="http://schemas.microsoft.com/office/drawing/2014/main" id="{AD13A662-91BF-4CC1-8064-C486CE49D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3141663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207" name="Text Box 439">
            <a:extLst>
              <a:ext uri="{FF2B5EF4-FFF2-40B4-BE49-F238E27FC236}">
                <a16:creationId xmlns:a16="http://schemas.microsoft.com/office/drawing/2014/main" id="{919258E9-FEAC-4B5F-BAD8-65A49DC7B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2765425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208" name="Group 440">
            <a:extLst>
              <a:ext uri="{FF2B5EF4-FFF2-40B4-BE49-F238E27FC236}">
                <a16:creationId xmlns:a16="http://schemas.microsoft.com/office/drawing/2014/main" id="{A6B394B9-A7AA-4E37-8946-A531B1C5743C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3502025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12275508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349887893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837294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205075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331237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6032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03068"/>
                  </a:ext>
                </a:extLst>
              </a:tr>
            </a:tbl>
          </a:graphicData>
        </a:graphic>
      </p:graphicFrame>
      <p:sp>
        <p:nvSpPr>
          <p:cNvPr id="33228" name="Text Box 460">
            <a:extLst>
              <a:ext uri="{FF2B5EF4-FFF2-40B4-BE49-F238E27FC236}">
                <a16:creationId xmlns:a16="http://schemas.microsoft.com/office/drawing/2014/main" id="{70222DFB-AC4D-49B7-90D0-0A905E793B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41497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229" name="Text Box 461">
            <a:extLst>
              <a:ext uri="{FF2B5EF4-FFF2-40B4-BE49-F238E27FC236}">
                <a16:creationId xmlns:a16="http://schemas.microsoft.com/office/drawing/2014/main" id="{17BF7FEB-724D-4B0A-8B82-7EDFE6D07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34210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230" name="Text Box 462">
            <a:extLst>
              <a:ext uri="{FF2B5EF4-FFF2-40B4-BE49-F238E27FC236}">
                <a16:creationId xmlns:a16="http://schemas.microsoft.com/office/drawing/2014/main" id="{5ED2F892-420B-40D7-8D20-CD3B932E6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4222750"/>
            <a:ext cx="1584325" cy="21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3231" name="Rectangle 463">
            <a:extLst>
              <a:ext uri="{FF2B5EF4-FFF2-40B4-BE49-F238E27FC236}">
                <a16:creationId xmlns:a16="http://schemas.microsoft.com/office/drawing/2014/main" id="{DA77D1B9-8058-4CB4-813C-C50E06458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941888"/>
            <a:ext cx="4465637" cy="13668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32" name="Rectangle 464">
            <a:extLst>
              <a:ext uri="{FF2B5EF4-FFF2-40B4-BE49-F238E27FC236}">
                <a16:creationId xmlns:a16="http://schemas.microsoft.com/office/drawing/2014/main" id="{4CCBB160-589B-401F-A473-AF3ADC7F0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446563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33" name="Rectangle 465" descr="右上がり対角線 (反転)">
            <a:extLst>
              <a:ext uri="{FF2B5EF4-FFF2-40B4-BE49-F238E27FC236}">
                <a16:creationId xmlns:a16="http://schemas.microsoft.com/office/drawing/2014/main" id="{BA79A5D7-AD89-49D9-B3B5-A6451C4572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2963"/>
            <a:ext cx="1584325" cy="1441450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234" name="Text Box 466">
            <a:extLst>
              <a:ext uri="{FF2B5EF4-FFF2-40B4-BE49-F238E27FC236}">
                <a16:creationId xmlns:a16="http://schemas.microsoft.com/office/drawing/2014/main" id="{87099C96-9DD1-4A95-A4AD-B76076806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5013325"/>
            <a:ext cx="25923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235" name="Text Box 467">
            <a:extLst>
              <a:ext uri="{FF2B5EF4-FFF2-40B4-BE49-F238E27FC236}">
                <a16:creationId xmlns:a16="http://schemas.microsoft.com/office/drawing/2014/main" id="{C711148C-ACBD-41A2-94EC-B86EA2A10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4637088"/>
            <a:ext cx="1627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 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3236" name="Group 468">
            <a:extLst>
              <a:ext uri="{FF2B5EF4-FFF2-40B4-BE49-F238E27FC236}">
                <a16:creationId xmlns:a16="http://schemas.microsoft.com/office/drawing/2014/main" id="{B4AC8C5C-E236-4E4C-879F-C0451E55AE81}"/>
              </a:ext>
            </a:extLst>
          </p:cNvPr>
          <p:cNvGraphicFramePr>
            <a:graphicFrameLocks noGrp="1"/>
          </p:cNvGraphicFramePr>
          <p:nvPr/>
        </p:nvGraphicFramePr>
        <p:xfrm>
          <a:off x="6824663" y="5373688"/>
          <a:ext cx="2592387" cy="637200"/>
        </p:xfrm>
        <a:graphic>
          <a:graphicData uri="http://schemas.openxmlformats.org/drawingml/2006/table">
            <a:tbl>
              <a:tblPr/>
              <a:tblGrid>
                <a:gridCol w="741362">
                  <a:extLst>
                    <a:ext uri="{9D8B030D-6E8A-4147-A177-3AD203B41FA5}">
                      <a16:colId xmlns:a16="http://schemas.microsoft.com/office/drawing/2014/main" val="2172098298"/>
                    </a:ext>
                  </a:extLst>
                </a:gridCol>
                <a:gridCol w="1851025">
                  <a:extLst>
                    <a:ext uri="{9D8B030D-6E8A-4147-A177-3AD203B41FA5}">
                      <a16:colId xmlns:a16="http://schemas.microsoft.com/office/drawing/2014/main" val="411610768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356439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275305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5473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78399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7561785"/>
                  </a:ext>
                </a:extLst>
              </a:tr>
            </a:tbl>
          </a:graphicData>
        </a:graphic>
      </p:graphicFrame>
      <p:sp>
        <p:nvSpPr>
          <p:cNvPr id="33256" name="Text Box 488">
            <a:extLst>
              <a:ext uri="{FF2B5EF4-FFF2-40B4-BE49-F238E27FC236}">
                <a16:creationId xmlns:a16="http://schemas.microsoft.com/office/drawing/2014/main" id="{05589FE3-A500-4B01-B6FB-C1A818B617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4663" y="60213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257" name="Text Box 489">
            <a:extLst>
              <a:ext uri="{FF2B5EF4-FFF2-40B4-BE49-F238E27FC236}">
                <a16:creationId xmlns:a16="http://schemas.microsoft.com/office/drawing/2014/main" id="{B19A2104-7170-47B0-B4C2-BD993B0245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263" y="5292725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258" name="Text Box 490">
            <a:extLst>
              <a:ext uri="{FF2B5EF4-FFF2-40B4-BE49-F238E27FC236}">
                <a16:creationId xmlns:a16="http://schemas.microsoft.com/office/drawing/2014/main" id="{73E3C09E-7D7F-4A5E-8CB8-94CAF346FE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6094413"/>
            <a:ext cx="15843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ctr"/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800" b="1"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19" name="Rectangle 227">
            <a:extLst>
              <a:ext uri="{FF2B5EF4-FFF2-40B4-BE49-F238E27FC236}">
                <a16:creationId xmlns:a16="http://schemas.microsoft.com/office/drawing/2014/main" id="{8DEC41F2-7B97-4840-8F54-AF27B0AB27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196975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20" name="Rectangle 228">
            <a:extLst>
              <a:ext uri="{FF2B5EF4-FFF2-40B4-BE49-F238E27FC236}">
                <a16:creationId xmlns:a16="http://schemas.microsoft.com/office/drawing/2014/main" id="{1EBF25DD-0CB9-46C9-B09E-3D5E1FACA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79B1E084-EDA1-4272-8550-6B54D66907D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3796" name="Rectangle 4" descr="右上がり対角線 (反転)">
            <a:extLst>
              <a:ext uri="{FF2B5EF4-FFF2-40B4-BE49-F238E27FC236}">
                <a16:creationId xmlns:a16="http://schemas.microsoft.com/office/drawing/2014/main" id="{50AC96BD-5249-4A17-97F0-504285A7D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3797" name="Text Box 5">
            <a:extLst>
              <a:ext uri="{FF2B5EF4-FFF2-40B4-BE49-F238E27FC236}">
                <a16:creationId xmlns:a16="http://schemas.microsoft.com/office/drawing/2014/main" id="{763863FD-7375-47B5-8411-EB9C621877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3798" name="Text Box 6">
            <a:extLst>
              <a:ext uri="{FF2B5EF4-FFF2-40B4-BE49-F238E27FC236}">
                <a16:creationId xmlns:a16="http://schemas.microsoft.com/office/drawing/2014/main" id="{51A47F51-8366-4B46-91CF-C01A18A403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90805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037" name="Group 245">
            <a:extLst>
              <a:ext uri="{FF2B5EF4-FFF2-40B4-BE49-F238E27FC236}">
                <a16:creationId xmlns:a16="http://schemas.microsoft.com/office/drawing/2014/main" id="{D36D422F-4B9F-4521-BF67-2BF1325311E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06736948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93470762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235147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62067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74528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4945220"/>
                  </a:ext>
                </a:extLst>
              </a:tr>
            </a:tbl>
          </a:graphicData>
        </a:graphic>
      </p:graphicFrame>
      <p:sp>
        <p:nvSpPr>
          <p:cNvPr id="33819" name="Text Box 27">
            <a:extLst>
              <a:ext uri="{FF2B5EF4-FFF2-40B4-BE49-F238E27FC236}">
                <a16:creationId xmlns:a16="http://schemas.microsoft.com/office/drawing/2014/main" id="{130F1972-B628-4B2D-8056-1FC596850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3820" name="Text Box 28">
            <a:extLst>
              <a:ext uri="{FF2B5EF4-FFF2-40B4-BE49-F238E27FC236}">
                <a16:creationId xmlns:a16="http://schemas.microsoft.com/office/drawing/2014/main" id="{3ABC88AF-0302-4CEE-B890-F8053A9E6D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3821" name="Text Box 29">
            <a:extLst>
              <a:ext uri="{FF2B5EF4-FFF2-40B4-BE49-F238E27FC236}">
                <a16:creationId xmlns:a16="http://schemas.microsoft.com/office/drawing/2014/main" id="{B43049CA-5A0A-4BD3-8CE1-0C9AE5A63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063" name="Rectangle 271">
            <a:extLst>
              <a:ext uri="{FF2B5EF4-FFF2-40B4-BE49-F238E27FC236}">
                <a16:creationId xmlns:a16="http://schemas.microsoft.com/office/drawing/2014/main" id="{3733268B-D3B2-4FEA-9E4B-54CC9BFEF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638425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64" name="Rectangle 272">
            <a:extLst>
              <a:ext uri="{FF2B5EF4-FFF2-40B4-BE49-F238E27FC236}">
                <a16:creationId xmlns:a16="http://schemas.microsoft.com/office/drawing/2014/main" id="{43225495-76EF-43E8-8872-4EC8CAB79D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278063"/>
            <a:ext cx="446563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65" name="Rectangle 273" descr="右上がり対角線 (反転)">
            <a:extLst>
              <a:ext uri="{FF2B5EF4-FFF2-40B4-BE49-F238E27FC236}">
                <a16:creationId xmlns:a16="http://schemas.microsoft.com/office/drawing/2014/main" id="{F1CB85D9-5210-4093-9D3C-506A84AF3F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9500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066" name="Text Box 274">
            <a:extLst>
              <a:ext uri="{FF2B5EF4-FFF2-40B4-BE49-F238E27FC236}">
                <a16:creationId xmlns:a16="http://schemas.microsoft.com/office/drawing/2014/main" id="{3CA83054-DFEC-4309-8B91-07D65BAD8C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067" name="Text Box 275">
            <a:extLst>
              <a:ext uri="{FF2B5EF4-FFF2-40B4-BE49-F238E27FC236}">
                <a16:creationId xmlns:a16="http://schemas.microsoft.com/office/drawing/2014/main" id="{028095D2-02BB-4FC3-BB23-551FB2D494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234950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068" name="Group 276">
            <a:extLst>
              <a:ext uri="{FF2B5EF4-FFF2-40B4-BE49-F238E27FC236}">
                <a16:creationId xmlns:a16="http://schemas.microsoft.com/office/drawing/2014/main" id="{A69F5CEB-E786-4A86-8D6B-B0E1C125AD07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83134263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41692631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41461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636570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11199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7514338"/>
                  </a:ext>
                </a:extLst>
              </a:tr>
            </a:tbl>
          </a:graphicData>
        </a:graphic>
      </p:graphicFrame>
      <p:sp>
        <p:nvSpPr>
          <p:cNvPr id="34085" name="Text Box 293">
            <a:extLst>
              <a:ext uri="{FF2B5EF4-FFF2-40B4-BE49-F238E27FC236}">
                <a16:creationId xmlns:a16="http://schemas.microsoft.com/office/drawing/2014/main" id="{5A76DA4F-CCA3-426C-B12D-E856C0C56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086" name="Text Box 294">
            <a:extLst>
              <a:ext uri="{FF2B5EF4-FFF2-40B4-BE49-F238E27FC236}">
                <a16:creationId xmlns:a16="http://schemas.microsoft.com/office/drawing/2014/main" id="{9AB5F6A2-B33C-449C-96AE-F42A6543F5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087" name="Text Box 295">
            <a:extLst>
              <a:ext uri="{FF2B5EF4-FFF2-40B4-BE49-F238E27FC236}">
                <a16:creationId xmlns:a16="http://schemas.microsoft.com/office/drawing/2014/main" id="{14AFB051-AAC4-4C85-96DD-92497C51A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113" name="Rectangle 321">
            <a:extLst>
              <a:ext uri="{FF2B5EF4-FFF2-40B4-BE49-F238E27FC236}">
                <a16:creationId xmlns:a16="http://schemas.microsoft.com/office/drawing/2014/main" id="{374B1060-558E-4C4B-967C-BC03BCF519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078288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14" name="Rectangle 322">
            <a:extLst>
              <a:ext uri="{FF2B5EF4-FFF2-40B4-BE49-F238E27FC236}">
                <a16:creationId xmlns:a16="http://schemas.microsoft.com/office/drawing/2014/main" id="{51093A97-F22F-45B1-9239-294C65AC68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717925"/>
            <a:ext cx="446563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15" name="Rectangle 323" descr="右上がり対角線 (反転)">
            <a:extLst>
              <a:ext uri="{FF2B5EF4-FFF2-40B4-BE49-F238E27FC236}">
                <a16:creationId xmlns:a16="http://schemas.microsoft.com/office/drawing/2014/main" id="{94D54B12-8364-4347-8031-638D30AFA9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9363"/>
            <a:ext cx="1150938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16" name="Text Box 324">
            <a:extLst>
              <a:ext uri="{FF2B5EF4-FFF2-40B4-BE49-F238E27FC236}">
                <a16:creationId xmlns:a16="http://schemas.microsoft.com/office/drawing/2014/main" id="{4452A3FB-4B64-4723-83EA-1442133AD5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117" name="Text Box 325">
            <a:extLst>
              <a:ext uri="{FF2B5EF4-FFF2-40B4-BE49-F238E27FC236}">
                <a16:creationId xmlns:a16="http://schemas.microsoft.com/office/drawing/2014/main" id="{B4C66EA2-DCD8-45BD-8B12-2BD9D02EF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37893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118" name="Group 326">
            <a:extLst>
              <a:ext uri="{FF2B5EF4-FFF2-40B4-BE49-F238E27FC236}">
                <a16:creationId xmlns:a16="http://schemas.microsoft.com/office/drawing/2014/main" id="{970F3D22-2BCA-4E55-9DEA-A6C15F12A682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18187692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35501215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946350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7237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297276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692503"/>
                  </a:ext>
                </a:extLst>
              </a:tr>
            </a:tbl>
          </a:graphicData>
        </a:graphic>
      </p:graphicFrame>
      <p:sp>
        <p:nvSpPr>
          <p:cNvPr id="34135" name="Text Box 343">
            <a:extLst>
              <a:ext uri="{FF2B5EF4-FFF2-40B4-BE49-F238E27FC236}">
                <a16:creationId xmlns:a16="http://schemas.microsoft.com/office/drawing/2014/main" id="{51DD2BFD-73DE-4D68-919C-39347FDFB3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136" name="Text Box 344">
            <a:extLst>
              <a:ext uri="{FF2B5EF4-FFF2-40B4-BE49-F238E27FC236}">
                <a16:creationId xmlns:a16="http://schemas.microsoft.com/office/drawing/2014/main" id="{8DAE4087-F42E-4FEB-AF06-7D41CDD69E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137" name="Text Box 345">
            <a:extLst>
              <a:ext uri="{FF2B5EF4-FFF2-40B4-BE49-F238E27FC236}">
                <a16:creationId xmlns:a16="http://schemas.microsoft.com/office/drawing/2014/main" id="{6CCD1CBE-5062-43FA-9E90-D49708F71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163" name="Rectangle 371">
            <a:extLst>
              <a:ext uri="{FF2B5EF4-FFF2-40B4-BE49-F238E27FC236}">
                <a16:creationId xmlns:a16="http://schemas.microsoft.com/office/drawing/2014/main" id="{8CD10C73-7654-43D9-ADCD-A69971872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8150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64" name="Rectangle 372">
            <a:extLst>
              <a:ext uri="{FF2B5EF4-FFF2-40B4-BE49-F238E27FC236}">
                <a16:creationId xmlns:a16="http://schemas.microsoft.com/office/drawing/2014/main" id="{ACDD2C79-48AB-46BD-A996-A713943ED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157788"/>
            <a:ext cx="446563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65" name="Rectangle 373" descr="右上がり対角線 (反転)">
            <a:extLst>
              <a:ext uri="{FF2B5EF4-FFF2-40B4-BE49-F238E27FC236}">
                <a16:creationId xmlns:a16="http://schemas.microsoft.com/office/drawing/2014/main" id="{158BE8A0-7894-4C8F-88AB-12197EF006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9225"/>
            <a:ext cx="1150938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166" name="Text Box 374">
            <a:extLst>
              <a:ext uri="{FF2B5EF4-FFF2-40B4-BE49-F238E27FC236}">
                <a16:creationId xmlns:a16="http://schemas.microsoft.com/office/drawing/2014/main" id="{960CB541-3BCE-477B-ADA4-4A96C53AD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4350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167" name="Text Box 375">
            <a:extLst>
              <a:ext uri="{FF2B5EF4-FFF2-40B4-BE49-F238E27FC236}">
                <a16:creationId xmlns:a16="http://schemas.microsoft.com/office/drawing/2014/main" id="{BFE48F7E-262D-4C63-BC22-8BAC182844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2913" y="5229225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168" name="Group 376">
            <a:extLst>
              <a:ext uri="{FF2B5EF4-FFF2-40B4-BE49-F238E27FC236}">
                <a16:creationId xmlns:a16="http://schemas.microsoft.com/office/drawing/2014/main" id="{ADE11DA7-3562-4206-A4C3-28A729DA55DB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52278031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83783629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264246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821133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518113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978153"/>
                  </a:ext>
                </a:extLst>
              </a:tr>
            </a:tbl>
          </a:graphicData>
        </a:graphic>
      </p:graphicFrame>
      <p:sp>
        <p:nvSpPr>
          <p:cNvPr id="34185" name="Text Box 393">
            <a:extLst>
              <a:ext uri="{FF2B5EF4-FFF2-40B4-BE49-F238E27FC236}">
                <a16:creationId xmlns:a16="http://schemas.microsoft.com/office/drawing/2014/main" id="{AD9493E5-B124-4B08-9BD1-333FEC46B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2413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186" name="Text Box 394">
            <a:extLst>
              <a:ext uri="{FF2B5EF4-FFF2-40B4-BE49-F238E27FC236}">
                <a16:creationId xmlns:a16="http://schemas.microsoft.com/office/drawing/2014/main" id="{7D6997A0-36EF-49CE-8987-BAE1439ABF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4850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187" name="Text Box 395">
            <a:extLst>
              <a:ext uri="{FF2B5EF4-FFF2-40B4-BE49-F238E27FC236}">
                <a16:creationId xmlns:a16="http://schemas.microsoft.com/office/drawing/2014/main" id="{88C9CC08-044C-4C27-951E-3D88935B84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213" name="Rectangle 421">
            <a:extLst>
              <a:ext uri="{FF2B5EF4-FFF2-40B4-BE49-F238E27FC236}">
                <a16:creationId xmlns:a16="http://schemas.microsoft.com/office/drawing/2014/main" id="{7D6719FD-8905-40F5-B569-56EDE362DF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196975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14" name="Rectangle 422">
            <a:extLst>
              <a:ext uri="{FF2B5EF4-FFF2-40B4-BE49-F238E27FC236}">
                <a16:creationId xmlns:a16="http://schemas.microsoft.com/office/drawing/2014/main" id="{5DEBB989-BEFB-412E-8E56-D5075D16DC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15" name="Rectangle 423" descr="右上がり対角線 (反転)">
            <a:extLst>
              <a:ext uri="{FF2B5EF4-FFF2-40B4-BE49-F238E27FC236}">
                <a16:creationId xmlns:a16="http://schemas.microsoft.com/office/drawing/2014/main" id="{7F97BDC4-2DAA-4DC3-921D-CD6C7DD305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16" name="Text Box 424">
            <a:extLst>
              <a:ext uri="{FF2B5EF4-FFF2-40B4-BE49-F238E27FC236}">
                <a16:creationId xmlns:a16="http://schemas.microsoft.com/office/drawing/2014/main" id="{113CA239-FCF0-4BE8-949B-CB02B92195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126841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217" name="Text Box 425">
            <a:extLst>
              <a:ext uri="{FF2B5EF4-FFF2-40B4-BE49-F238E27FC236}">
                <a16:creationId xmlns:a16="http://schemas.microsoft.com/office/drawing/2014/main" id="{2268B620-F26E-44DA-979D-25E7AB6AF3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90805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218" name="Group 426">
            <a:extLst>
              <a:ext uri="{FF2B5EF4-FFF2-40B4-BE49-F238E27FC236}">
                <a16:creationId xmlns:a16="http://schemas.microsoft.com/office/drawing/2014/main" id="{D6737888-FEA2-4DC0-AD74-87CB3B0105DA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3366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2881493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402898191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649497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073848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191200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2123444"/>
                  </a:ext>
                </a:extLst>
              </a:tr>
            </a:tbl>
          </a:graphicData>
        </a:graphic>
      </p:graphicFrame>
      <p:sp>
        <p:nvSpPr>
          <p:cNvPr id="34235" name="Text Box 443">
            <a:extLst>
              <a:ext uri="{FF2B5EF4-FFF2-40B4-BE49-F238E27FC236}">
                <a16:creationId xmlns:a16="http://schemas.microsoft.com/office/drawing/2014/main" id="{8A2300F6-10E4-4A9B-8171-49DFF080C7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184467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236" name="Text Box 444">
            <a:extLst>
              <a:ext uri="{FF2B5EF4-FFF2-40B4-BE49-F238E27FC236}">
                <a16:creationId xmlns:a16="http://schemas.microsoft.com/office/drawing/2014/main" id="{F06E4DCF-0F3D-4CF5-A31C-5488DBBE4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13414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237" name="Text Box 445">
            <a:extLst>
              <a:ext uri="{FF2B5EF4-FFF2-40B4-BE49-F238E27FC236}">
                <a16:creationId xmlns:a16="http://schemas.microsoft.com/office/drawing/2014/main" id="{345A70D6-AFBD-45AC-B031-6A68CD2BF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810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263" name="Rectangle 471">
            <a:extLst>
              <a:ext uri="{FF2B5EF4-FFF2-40B4-BE49-F238E27FC236}">
                <a16:creationId xmlns:a16="http://schemas.microsoft.com/office/drawing/2014/main" id="{258D2F71-6012-4323-8490-6C78ADA6C4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638425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64" name="Rectangle 472">
            <a:extLst>
              <a:ext uri="{FF2B5EF4-FFF2-40B4-BE49-F238E27FC236}">
                <a16:creationId xmlns:a16="http://schemas.microsoft.com/office/drawing/2014/main" id="{44102C92-31A3-41B6-94F2-2CACCA2056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278063"/>
            <a:ext cx="446563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65" name="Rectangle 473" descr="右上がり対角線 (反転)">
            <a:extLst>
              <a:ext uri="{FF2B5EF4-FFF2-40B4-BE49-F238E27FC236}">
                <a16:creationId xmlns:a16="http://schemas.microsoft.com/office/drawing/2014/main" id="{0E34EBB6-2500-4AEE-AE10-2BC2C51B57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9500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266" name="Text Box 474">
            <a:extLst>
              <a:ext uri="{FF2B5EF4-FFF2-40B4-BE49-F238E27FC236}">
                <a16:creationId xmlns:a16="http://schemas.microsoft.com/office/drawing/2014/main" id="{52AB3DB2-2DC5-43F5-B171-DE95B3B56D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2709863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267" name="Text Box 475">
            <a:extLst>
              <a:ext uri="{FF2B5EF4-FFF2-40B4-BE49-F238E27FC236}">
                <a16:creationId xmlns:a16="http://schemas.microsoft.com/office/drawing/2014/main" id="{E8F20617-BC4C-419B-A57B-0F2DCC514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234950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268" name="Group 476">
            <a:extLst>
              <a:ext uri="{FF2B5EF4-FFF2-40B4-BE49-F238E27FC236}">
                <a16:creationId xmlns:a16="http://schemas.microsoft.com/office/drawing/2014/main" id="{8DCEBC17-8CF4-442D-9C55-D328DF416F37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77812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40119785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28231451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73967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3909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343479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3796778"/>
                  </a:ext>
                </a:extLst>
              </a:tr>
            </a:tbl>
          </a:graphicData>
        </a:graphic>
      </p:graphicFrame>
      <p:sp>
        <p:nvSpPr>
          <p:cNvPr id="34285" name="Text Box 493">
            <a:extLst>
              <a:ext uri="{FF2B5EF4-FFF2-40B4-BE49-F238E27FC236}">
                <a16:creationId xmlns:a16="http://schemas.microsoft.com/office/drawing/2014/main" id="{E998B323-4F11-4074-8BE4-40D8570DA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3286125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286" name="Text Box 494">
            <a:extLst>
              <a:ext uri="{FF2B5EF4-FFF2-40B4-BE49-F238E27FC236}">
                <a16:creationId xmlns:a16="http://schemas.microsoft.com/office/drawing/2014/main" id="{4F5D45FB-F12F-422B-AE05-0024D73316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278288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287" name="Text Box 495">
            <a:extLst>
              <a:ext uri="{FF2B5EF4-FFF2-40B4-BE49-F238E27FC236}">
                <a16:creationId xmlns:a16="http://schemas.microsoft.com/office/drawing/2014/main" id="{55D36908-703F-4348-9431-284A1B2ACD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225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313" name="Rectangle 521">
            <a:extLst>
              <a:ext uri="{FF2B5EF4-FFF2-40B4-BE49-F238E27FC236}">
                <a16:creationId xmlns:a16="http://schemas.microsoft.com/office/drawing/2014/main" id="{65F8A311-BA6D-4AA6-9FCC-8FB521645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078288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14" name="Rectangle 522">
            <a:extLst>
              <a:ext uri="{FF2B5EF4-FFF2-40B4-BE49-F238E27FC236}">
                <a16:creationId xmlns:a16="http://schemas.microsoft.com/office/drawing/2014/main" id="{7EF15ADB-BE6F-4C4E-B676-35FAFB42DD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717925"/>
            <a:ext cx="446563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15" name="Rectangle 523" descr="右上がり対角線 (反転)">
            <a:extLst>
              <a:ext uri="{FF2B5EF4-FFF2-40B4-BE49-F238E27FC236}">
                <a16:creationId xmlns:a16="http://schemas.microsoft.com/office/drawing/2014/main" id="{612C634F-511A-4D0F-AC19-C2B569508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9363"/>
            <a:ext cx="1150937" cy="10810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16" name="Text Box 524">
            <a:extLst>
              <a:ext uri="{FF2B5EF4-FFF2-40B4-BE49-F238E27FC236}">
                <a16:creationId xmlns:a16="http://schemas.microsoft.com/office/drawing/2014/main" id="{4383235C-8920-46D1-9F61-32A8B2840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4149725"/>
            <a:ext cx="936625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317" name="Text Box 525">
            <a:extLst>
              <a:ext uri="{FF2B5EF4-FFF2-40B4-BE49-F238E27FC236}">
                <a16:creationId xmlns:a16="http://schemas.microsoft.com/office/drawing/2014/main" id="{41F94139-767A-43EF-9EBE-4598342DDC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37893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318" name="Group 526">
            <a:extLst>
              <a:ext uri="{FF2B5EF4-FFF2-40B4-BE49-F238E27FC236}">
                <a16:creationId xmlns:a16="http://schemas.microsoft.com/office/drawing/2014/main" id="{9E0A3876-543E-4F31-938A-6333C0DF1106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217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88396542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53148672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48869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398408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702987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6932135"/>
                  </a:ext>
                </a:extLst>
              </a:tr>
            </a:tbl>
          </a:graphicData>
        </a:graphic>
      </p:graphicFrame>
      <p:sp>
        <p:nvSpPr>
          <p:cNvPr id="34335" name="Text Box 543">
            <a:extLst>
              <a:ext uri="{FF2B5EF4-FFF2-40B4-BE49-F238E27FC236}">
                <a16:creationId xmlns:a16="http://schemas.microsoft.com/office/drawing/2014/main" id="{8D2F5B79-5086-47CC-B61C-E00421531A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4725988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336" name="Text Box 544">
            <a:extLst>
              <a:ext uri="{FF2B5EF4-FFF2-40B4-BE49-F238E27FC236}">
                <a16:creationId xmlns:a16="http://schemas.microsoft.com/office/drawing/2014/main" id="{CF344869-6E59-43A5-BB86-271350824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42227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337" name="Text Box 545">
            <a:extLst>
              <a:ext uri="{FF2B5EF4-FFF2-40B4-BE49-F238E27FC236}">
                <a16:creationId xmlns:a16="http://schemas.microsoft.com/office/drawing/2014/main" id="{5F8F7FB3-8332-4070-B6A3-77D71B2361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8623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4363" name="Rectangle 571">
            <a:extLst>
              <a:ext uri="{FF2B5EF4-FFF2-40B4-BE49-F238E27FC236}">
                <a16:creationId xmlns:a16="http://schemas.microsoft.com/office/drawing/2014/main" id="{8AC634F2-7EDC-4022-B164-B0484FAAB0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8150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64" name="Rectangle 572">
            <a:extLst>
              <a:ext uri="{FF2B5EF4-FFF2-40B4-BE49-F238E27FC236}">
                <a16:creationId xmlns:a16="http://schemas.microsoft.com/office/drawing/2014/main" id="{F5CC908E-4E94-4ADE-95CD-B6893A252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157788"/>
            <a:ext cx="446563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65" name="Rectangle 573" descr="右上がり対角線 (反転)">
            <a:extLst>
              <a:ext uri="{FF2B5EF4-FFF2-40B4-BE49-F238E27FC236}">
                <a16:creationId xmlns:a16="http://schemas.microsoft.com/office/drawing/2014/main" id="{5DC16414-18EF-452A-88B9-369D52102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9225"/>
            <a:ext cx="1150937" cy="10810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366" name="Text Box 574">
            <a:extLst>
              <a:ext uri="{FF2B5EF4-FFF2-40B4-BE49-F238E27FC236}">
                <a16:creationId xmlns:a16="http://schemas.microsoft.com/office/drawing/2014/main" id="{58217570-3375-48C6-BAE1-A8D52208E1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92863" y="5589588"/>
            <a:ext cx="936625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367" name="Text Box 575">
            <a:extLst>
              <a:ext uri="{FF2B5EF4-FFF2-40B4-BE49-F238E27FC236}">
                <a16:creationId xmlns:a16="http://schemas.microsoft.com/office/drawing/2014/main" id="{EA7A8749-D7CB-47F0-A047-13BB5B8745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1425" y="5229225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4368" name="Group 576">
            <a:extLst>
              <a:ext uri="{FF2B5EF4-FFF2-40B4-BE49-F238E27FC236}">
                <a16:creationId xmlns:a16="http://schemas.microsoft.com/office/drawing/2014/main" id="{64ECC9B6-B3A3-4167-B3F4-0BED3AE2E1C0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578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20899255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51940094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046688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29328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911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86019"/>
                  </a:ext>
                </a:extLst>
              </a:tr>
            </a:tbl>
          </a:graphicData>
        </a:graphic>
      </p:graphicFrame>
      <p:sp>
        <p:nvSpPr>
          <p:cNvPr id="34385" name="Text Box 593">
            <a:extLst>
              <a:ext uri="{FF2B5EF4-FFF2-40B4-BE49-F238E27FC236}">
                <a16:creationId xmlns:a16="http://schemas.microsoft.com/office/drawing/2014/main" id="{4520FA88-0361-4C09-8ED0-2A3E1F6C29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00925" y="6165850"/>
            <a:ext cx="20161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6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6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386" name="Text Box 594">
            <a:extLst>
              <a:ext uri="{FF2B5EF4-FFF2-40B4-BE49-F238E27FC236}">
                <a16:creationId xmlns:a16="http://schemas.microsoft.com/office/drawing/2014/main" id="{9B2F3A32-8F7A-4954-8107-B0084498E4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3363" y="56626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387" name="Text Box 595">
            <a:extLst>
              <a:ext uri="{FF2B5EF4-FFF2-40B4-BE49-F238E27FC236}">
                <a16:creationId xmlns:a16="http://schemas.microsoft.com/office/drawing/2014/main" id="{60B1FDEE-535A-4AC6-9526-17F57BFC61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302250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71" name="Rectangle 255">
            <a:extLst>
              <a:ext uri="{FF2B5EF4-FFF2-40B4-BE49-F238E27FC236}">
                <a16:creationId xmlns:a16="http://schemas.microsoft.com/office/drawing/2014/main" id="{AC8FF5FE-85BA-4BCA-A9A2-DAF844A8C0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268413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072" name="Rectangle 256">
            <a:extLst>
              <a:ext uri="{FF2B5EF4-FFF2-40B4-BE49-F238E27FC236}">
                <a16:creationId xmlns:a16="http://schemas.microsoft.com/office/drawing/2014/main" id="{F39BA18C-4F0B-4251-BA2F-C10FDF828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874C382E-0EA6-48C1-828B-91600397D25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4820" name="Rectangle 4" descr="右上がり対角線 (反転)">
            <a:extLst>
              <a:ext uri="{FF2B5EF4-FFF2-40B4-BE49-F238E27FC236}">
                <a16:creationId xmlns:a16="http://schemas.microsoft.com/office/drawing/2014/main" id="{2284C5EE-37A6-4CE5-AD2B-AE6F0A12A0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341438"/>
            <a:ext cx="935038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4821" name="Text Box 5">
            <a:extLst>
              <a:ext uri="{FF2B5EF4-FFF2-40B4-BE49-F238E27FC236}">
                <a16:creationId xmlns:a16="http://schemas.microsoft.com/office/drawing/2014/main" id="{50BD0396-012A-47E7-B5D8-5FC702E43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4822" name="Text Box 6">
            <a:extLst>
              <a:ext uri="{FF2B5EF4-FFF2-40B4-BE49-F238E27FC236}">
                <a16:creationId xmlns:a16="http://schemas.microsoft.com/office/drawing/2014/main" id="{DF88FA31-C30D-44E0-BB4E-1A7F99C6EF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089" name="Group 273">
            <a:extLst>
              <a:ext uri="{FF2B5EF4-FFF2-40B4-BE49-F238E27FC236}">
                <a16:creationId xmlns:a16="http://schemas.microsoft.com/office/drawing/2014/main" id="{43690166-915C-4B8B-8ABE-B8D69C63359D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1792288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977621068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96880291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854608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317591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7431531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262420"/>
                  </a:ext>
                </a:extLst>
              </a:tr>
            </a:tbl>
          </a:graphicData>
        </a:graphic>
      </p:graphicFrame>
      <p:sp>
        <p:nvSpPr>
          <p:cNvPr id="34843" name="Text Box 27">
            <a:extLst>
              <a:ext uri="{FF2B5EF4-FFF2-40B4-BE49-F238E27FC236}">
                <a16:creationId xmlns:a16="http://schemas.microsoft.com/office/drawing/2014/main" id="{0DA7D577-2F56-4749-9744-FA53F88C5A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4844" name="Text Box 28">
            <a:extLst>
              <a:ext uri="{FF2B5EF4-FFF2-40B4-BE49-F238E27FC236}">
                <a16:creationId xmlns:a16="http://schemas.microsoft.com/office/drawing/2014/main" id="{A6B0C5D0-EC16-41E8-A351-1BDD8C1F02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4845" name="Text Box 29">
            <a:extLst>
              <a:ext uri="{FF2B5EF4-FFF2-40B4-BE49-F238E27FC236}">
                <a16:creationId xmlns:a16="http://schemas.microsoft.com/office/drawing/2014/main" id="{46F551ED-47B5-4FCC-9001-6AC950DD1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115" name="Rectangle 299">
            <a:extLst>
              <a:ext uri="{FF2B5EF4-FFF2-40B4-BE49-F238E27FC236}">
                <a16:creationId xmlns:a16="http://schemas.microsoft.com/office/drawing/2014/main" id="{7C90B806-28C7-4AE8-AE17-2C65F008D0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1268413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16" name="Rectangle 300">
            <a:extLst>
              <a:ext uri="{FF2B5EF4-FFF2-40B4-BE49-F238E27FC236}">
                <a16:creationId xmlns:a16="http://schemas.microsoft.com/office/drawing/2014/main" id="{B2B8D6DD-D97C-4ECD-8F57-6B4B868B8F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836613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17" name="Rectangle 301" descr="右上がり対角線 (反転)">
            <a:extLst>
              <a:ext uri="{FF2B5EF4-FFF2-40B4-BE49-F238E27FC236}">
                <a16:creationId xmlns:a16="http://schemas.microsoft.com/office/drawing/2014/main" id="{2853C72D-35D3-427D-A744-B24BBD59E8F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1341438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18" name="Text Box 302">
            <a:extLst>
              <a:ext uri="{FF2B5EF4-FFF2-40B4-BE49-F238E27FC236}">
                <a16:creationId xmlns:a16="http://schemas.microsoft.com/office/drawing/2014/main" id="{D1406B6B-D305-45D5-88A7-9D8111D9C8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119" name="Text Box 303">
            <a:extLst>
              <a:ext uri="{FF2B5EF4-FFF2-40B4-BE49-F238E27FC236}">
                <a16:creationId xmlns:a16="http://schemas.microsoft.com/office/drawing/2014/main" id="{72220A29-F5DF-4825-860C-39BF0A4D00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120" name="Group 304">
            <a:extLst>
              <a:ext uri="{FF2B5EF4-FFF2-40B4-BE49-F238E27FC236}">
                <a16:creationId xmlns:a16="http://schemas.microsoft.com/office/drawing/2014/main" id="{8CDFA391-F096-4521-9A90-CCED9A7F3F8A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392434115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177105994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0828087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007064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4717245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3290312"/>
                  </a:ext>
                </a:extLst>
              </a:tr>
            </a:tbl>
          </a:graphicData>
        </a:graphic>
      </p:graphicFrame>
      <p:sp>
        <p:nvSpPr>
          <p:cNvPr id="35137" name="Text Box 321">
            <a:extLst>
              <a:ext uri="{FF2B5EF4-FFF2-40B4-BE49-F238E27FC236}">
                <a16:creationId xmlns:a16="http://schemas.microsoft.com/office/drawing/2014/main" id="{D104010B-945A-4622-B6CB-B3FAE09358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138" name="Text Box 322">
            <a:extLst>
              <a:ext uri="{FF2B5EF4-FFF2-40B4-BE49-F238E27FC236}">
                <a16:creationId xmlns:a16="http://schemas.microsoft.com/office/drawing/2014/main" id="{DD7ADE38-DB1E-4362-A649-A18F586172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139" name="Text Box 323">
            <a:extLst>
              <a:ext uri="{FF2B5EF4-FFF2-40B4-BE49-F238E27FC236}">
                <a16:creationId xmlns:a16="http://schemas.microsoft.com/office/drawing/2014/main" id="{63B16347-457A-4350-B66D-C93855B2B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165" name="Rectangle 349">
            <a:extLst>
              <a:ext uri="{FF2B5EF4-FFF2-40B4-BE49-F238E27FC236}">
                <a16:creationId xmlns:a16="http://schemas.microsoft.com/office/drawing/2014/main" id="{A7907333-717A-4726-9206-D9996BDAE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1268413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66" name="Rectangle 350">
            <a:extLst>
              <a:ext uri="{FF2B5EF4-FFF2-40B4-BE49-F238E27FC236}">
                <a16:creationId xmlns:a16="http://schemas.microsoft.com/office/drawing/2014/main" id="{5509AE7B-0AD8-47CA-A7CC-007E1EC7A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836613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67" name="Rectangle 351" descr="右上がり対角線 (反転)">
            <a:extLst>
              <a:ext uri="{FF2B5EF4-FFF2-40B4-BE49-F238E27FC236}">
                <a16:creationId xmlns:a16="http://schemas.microsoft.com/office/drawing/2014/main" id="{E08B3857-7CC0-44CD-931B-E86DC3D1A7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1341438"/>
            <a:ext cx="935037" cy="8683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68" name="Text Box 352">
            <a:extLst>
              <a:ext uri="{FF2B5EF4-FFF2-40B4-BE49-F238E27FC236}">
                <a16:creationId xmlns:a16="http://schemas.microsoft.com/office/drawing/2014/main" id="{2123F2D0-9DEF-4656-81A4-B3FC4ED38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1314450"/>
            <a:ext cx="165735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169" name="Text Box 353">
            <a:extLst>
              <a:ext uri="{FF2B5EF4-FFF2-40B4-BE49-F238E27FC236}">
                <a16:creationId xmlns:a16="http://schemas.microsoft.com/office/drawing/2014/main" id="{E94A3768-1D0D-42A9-95CC-FC863A585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871538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170" name="Group 354">
            <a:extLst>
              <a:ext uri="{FF2B5EF4-FFF2-40B4-BE49-F238E27FC236}">
                <a16:creationId xmlns:a16="http://schemas.microsoft.com/office/drawing/2014/main" id="{906970B2-787C-4B41-B018-D00BC07DC129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1792288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616235506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198068279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9162167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3324915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91205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859534"/>
                  </a:ext>
                </a:extLst>
              </a:tr>
            </a:tbl>
          </a:graphicData>
        </a:graphic>
      </p:graphicFrame>
      <p:sp>
        <p:nvSpPr>
          <p:cNvPr id="35187" name="Text Box 371">
            <a:extLst>
              <a:ext uri="{FF2B5EF4-FFF2-40B4-BE49-F238E27FC236}">
                <a16:creationId xmlns:a16="http://schemas.microsoft.com/office/drawing/2014/main" id="{7A82CABB-3BE2-4879-B4D0-72BED30C5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2381250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188" name="Text Box 372">
            <a:extLst>
              <a:ext uri="{FF2B5EF4-FFF2-40B4-BE49-F238E27FC236}">
                <a16:creationId xmlns:a16="http://schemas.microsoft.com/office/drawing/2014/main" id="{46557B8C-C30B-45C7-8FD3-2682218F5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17018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189" name="Text Box 373">
            <a:extLst>
              <a:ext uri="{FF2B5EF4-FFF2-40B4-BE49-F238E27FC236}">
                <a16:creationId xmlns:a16="http://schemas.microsoft.com/office/drawing/2014/main" id="{C6F6FAAA-DDCA-4E99-B153-D93479D50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2195513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190" name="Rectangle 374">
            <a:extLst>
              <a:ext uri="{FF2B5EF4-FFF2-40B4-BE49-F238E27FC236}">
                <a16:creationId xmlns:a16="http://schemas.microsoft.com/office/drawing/2014/main" id="{CFAF6CBC-22AD-4634-A09B-71A113167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14007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91" name="Rectangle 375">
            <a:extLst>
              <a:ext uri="{FF2B5EF4-FFF2-40B4-BE49-F238E27FC236}">
                <a16:creationId xmlns:a16="http://schemas.microsoft.com/office/drawing/2014/main" id="{0B443E90-D22A-46C8-ACDD-44E6630D8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92" name="Rectangle 376" descr="右上がり対角線 (反転)">
            <a:extLst>
              <a:ext uri="{FF2B5EF4-FFF2-40B4-BE49-F238E27FC236}">
                <a16:creationId xmlns:a16="http://schemas.microsoft.com/office/drawing/2014/main" id="{4235AF64-BD48-47A5-90E8-F45C0CE02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21310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193" name="Text Box 377">
            <a:extLst>
              <a:ext uri="{FF2B5EF4-FFF2-40B4-BE49-F238E27FC236}">
                <a16:creationId xmlns:a16="http://schemas.microsoft.com/office/drawing/2014/main" id="{4DD1A1C7-96DA-445D-B194-5B6AFAD52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194" name="Text Box 378">
            <a:extLst>
              <a:ext uri="{FF2B5EF4-FFF2-40B4-BE49-F238E27FC236}">
                <a16:creationId xmlns:a16="http://schemas.microsoft.com/office/drawing/2014/main" id="{39DA218B-473C-4C84-B2BF-BC40CA61F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195" name="Group 379">
            <a:extLst>
              <a:ext uri="{FF2B5EF4-FFF2-40B4-BE49-F238E27FC236}">
                <a16:creationId xmlns:a16="http://schemas.microsoft.com/office/drawing/2014/main" id="{6AD12145-B067-420A-99F6-5B6E79BBF31C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366395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2194036678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257193062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6412173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630527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402439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221838"/>
                  </a:ext>
                </a:extLst>
              </a:tr>
            </a:tbl>
          </a:graphicData>
        </a:graphic>
      </p:graphicFrame>
      <p:sp>
        <p:nvSpPr>
          <p:cNvPr id="35212" name="Text Box 396">
            <a:extLst>
              <a:ext uri="{FF2B5EF4-FFF2-40B4-BE49-F238E27FC236}">
                <a16:creationId xmlns:a16="http://schemas.microsoft.com/office/drawing/2014/main" id="{1CE2D446-27FF-422B-96F3-D7FEBEDB0F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213" name="Text Box 397">
            <a:extLst>
              <a:ext uri="{FF2B5EF4-FFF2-40B4-BE49-F238E27FC236}">
                <a16:creationId xmlns:a16="http://schemas.microsoft.com/office/drawing/2014/main" id="{0140BF56-09C9-4280-82E5-F7C5102B52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214" name="Text Box 398">
            <a:extLst>
              <a:ext uri="{FF2B5EF4-FFF2-40B4-BE49-F238E27FC236}">
                <a16:creationId xmlns:a16="http://schemas.microsoft.com/office/drawing/2014/main" id="{F7C3DD75-AD89-4245-9D90-6C1BC4C00D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215" name="Rectangle 399">
            <a:extLst>
              <a:ext uri="{FF2B5EF4-FFF2-40B4-BE49-F238E27FC236}">
                <a16:creationId xmlns:a16="http://schemas.microsoft.com/office/drawing/2014/main" id="{31D4B28C-474D-41A5-88F3-89A91C2DF4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314007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16" name="Rectangle 400">
            <a:extLst>
              <a:ext uri="{FF2B5EF4-FFF2-40B4-BE49-F238E27FC236}">
                <a16:creationId xmlns:a16="http://schemas.microsoft.com/office/drawing/2014/main" id="{BB658EC1-00BD-430E-B57B-08BFAC0A3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270827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17" name="Rectangle 401" descr="右上がり対角線 (反転)">
            <a:extLst>
              <a:ext uri="{FF2B5EF4-FFF2-40B4-BE49-F238E27FC236}">
                <a16:creationId xmlns:a16="http://schemas.microsoft.com/office/drawing/2014/main" id="{150CCFE8-0B01-417D-815A-14FFB704CD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321310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18" name="Text Box 402">
            <a:extLst>
              <a:ext uri="{FF2B5EF4-FFF2-40B4-BE49-F238E27FC236}">
                <a16:creationId xmlns:a16="http://schemas.microsoft.com/office/drawing/2014/main" id="{7B077F47-8570-4EE0-8ADC-AD10E52252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219" name="Text Box 403">
            <a:extLst>
              <a:ext uri="{FF2B5EF4-FFF2-40B4-BE49-F238E27FC236}">
                <a16:creationId xmlns:a16="http://schemas.microsoft.com/office/drawing/2014/main" id="{B54A96B9-E82D-4F16-AA46-52DA54004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220" name="Group 404">
            <a:extLst>
              <a:ext uri="{FF2B5EF4-FFF2-40B4-BE49-F238E27FC236}">
                <a16:creationId xmlns:a16="http://schemas.microsoft.com/office/drawing/2014/main" id="{41E0A3AC-9D75-44E6-A99D-962F9C0252BD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728397398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747416552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884154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70370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5660149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5497955"/>
                  </a:ext>
                </a:extLst>
              </a:tr>
            </a:tbl>
          </a:graphicData>
        </a:graphic>
      </p:graphicFrame>
      <p:sp>
        <p:nvSpPr>
          <p:cNvPr id="35237" name="Text Box 421">
            <a:extLst>
              <a:ext uri="{FF2B5EF4-FFF2-40B4-BE49-F238E27FC236}">
                <a16:creationId xmlns:a16="http://schemas.microsoft.com/office/drawing/2014/main" id="{6B7C7E05-CC0F-4863-9236-9895675F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238" name="Text Box 422">
            <a:extLst>
              <a:ext uri="{FF2B5EF4-FFF2-40B4-BE49-F238E27FC236}">
                <a16:creationId xmlns:a16="http://schemas.microsoft.com/office/drawing/2014/main" id="{AA93FCB6-B60B-4EB2-8522-F2B4056371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239" name="Text Box 423">
            <a:extLst>
              <a:ext uri="{FF2B5EF4-FFF2-40B4-BE49-F238E27FC236}">
                <a16:creationId xmlns:a16="http://schemas.microsoft.com/office/drawing/2014/main" id="{7A3B219F-61D7-4C56-848E-7B8C1BDFE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240" name="Rectangle 424">
            <a:extLst>
              <a:ext uri="{FF2B5EF4-FFF2-40B4-BE49-F238E27FC236}">
                <a16:creationId xmlns:a16="http://schemas.microsoft.com/office/drawing/2014/main" id="{43FBB200-0F0D-4F73-AE5C-D41B272C4E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314007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41" name="Rectangle 425">
            <a:extLst>
              <a:ext uri="{FF2B5EF4-FFF2-40B4-BE49-F238E27FC236}">
                <a16:creationId xmlns:a16="http://schemas.microsoft.com/office/drawing/2014/main" id="{62D4BF9A-B4D9-4390-A2C1-601EFE7C1D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270827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42" name="Rectangle 426" descr="右上がり対角線 (反転)">
            <a:extLst>
              <a:ext uri="{FF2B5EF4-FFF2-40B4-BE49-F238E27FC236}">
                <a16:creationId xmlns:a16="http://schemas.microsoft.com/office/drawing/2014/main" id="{0C4CFBAA-DD27-4E1D-B7C1-17A12ACD40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321310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43" name="Text Box 427">
            <a:extLst>
              <a:ext uri="{FF2B5EF4-FFF2-40B4-BE49-F238E27FC236}">
                <a16:creationId xmlns:a16="http://schemas.microsoft.com/office/drawing/2014/main" id="{F151FDBB-E922-41ED-89FC-4B579DDEA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318611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244" name="Text Box 428">
            <a:extLst>
              <a:ext uri="{FF2B5EF4-FFF2-40B4-BE49-F238E27FC236}">
                <a16:creationId xmlns:a16="http://schemas.microsoft.com/office/drawing/2014/main" id="{E6A59F94-E9C5-4587-BE93-310CE65452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274320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245" name="Group 429">
            <a:extLst>
              <a:ext uri="{FF2B5EF4-FFF2-40B4-BE49-F238E27FC236}">
                <a16:creationId xmlns:a16="http://schemas.microsoft.com/office/drawing/2014/main" id="{7D1D8073-AC4A-4086-86C1-85FDF61BFE8F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366395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33689415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589589517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088627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2292967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5825290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1715843"/>
                  </a:ext>
                </a:extLst>
              </a:tr>
            </a:tbl>
          </a:graphicData>
        </a:graphic>
      </p:graphicFrame>
      <p:sp>
        <p:nvSpPr>
          <p:cNvPr id="35262" name="Text Box 446">
            <a:extLst>
              <a:ext uri="{FF2B5EF4-FFF2-40B4-BE49-F238E27FC236}">
                <a16:creationId xmlns:a16="http://schemas.microsoft.com/office/drawing/2014/main" id="{843D0365-1E7A-4484-8F67-B0422879F6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425291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263" name="Text Box 447">
            <a:extLst>
              <a:ext uri="{FF2B5EF4-FFF2-40B4-BE49-F238E27FC236}">
                <a16:creationId xmlns:a16="http://schemas.microsoft.com/office/drawing/2014/main" id="{97DB0116-8B23-4DCD-8851-3E018F533C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264" name="Text Box 448">
            <a:extLst>
              <a:ext uri="{FF2B5EF4-FFF2-40B4-BE49-F238E27FC236}">
                <a16:creationId xmlns:a16="http://schemas.microsoft.com/office/drawing/2014/main" id="{58682118-417B-472C-9FA7-7C0EA0B085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406717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265" name="Rectangle 449">
            <a:extLst>
              <a:ext uri="{FF2B5EF4-FFF2-40B4-BE49-F238E27FC236}">
                <a16:creationId xmlns:a16="http://schemas.microsoft.com/office/drawing/2014/main" id="{8BB1354B-A279-4437-9D84-DAC692FF93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01332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66" name="Rectangle 450">
            <a:extLst>
              <a:ext uri="{FF2B5EF4-FFF2-40B4-BE49-F238E27FC236}">
                <a16:creationId xmlns:a16="http://schemas.microsoft.com/office/drawing/2014/main" id="{A34845B2-96CB-46CF-B19A-46CBB1F6DD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67" name="Rectangle 451" descr="右上がり対角線 (反転)">
            <a:extLst>
              <a:ext uri="{FF2B5EF4-FFF2-40B4-BE49-F238E27FC236}">
                <a16:creationId xmlns:a16="http://schemas.microsoft.com/office/drawing/2014/main" id="{1431EFC9-39A1-4656-B979-ACA73B2C0E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086350"/>
            <a:ext cx="935038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68" name="Text Box 452">
            <a:extLst>
              <a:ext uri="{FF2B5EF4-FFF2-40B4-BE49-F238E27FC236}">
                <a16:creationId xmlns:a16="http://schemas.microsoft.com/office/drawing/2014/main" id="{ADF05914-3BD0-4F7C-A6BF-D226CAEB56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269" name="Text Box 453">
            <a:extLst>
              <a:ext uri="{FF2B5EF4-FFF2-40B4-BE49-F238E27FC236}">
                <a16:creationId xmlns:a16="http://schemas.microsoft.com/office/drawing/2014/main" id="{74F2E4BF-8143-4A01-9C80-B9EF71DDF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270" name="Group 454">
            <a:extLst>
              <a:ext uri="{FF2B5EF4-FFF2-40B4-BE49-F238E27FC236}">
                <a16:creationId xmlns:a16="http://schemas.microsoft.com/office/drawing/2014/main" id="{AFB595D9-5902-4BD8-986C-B3F2FC31D19B}"/>
              </a:ext>
            </a:extLst>
          </p:cNvPr>
          <p:cNvGraphicFramePr>
            <a:graphicFrameLocks noGrp="1"/>
          </p:cNvGraphicFramePr>
          <p:nvPr/>
        </p:nvGraphicFramePr>
        <p:xfrm>
          <a:off x="1568450" y="5537200"/>
          <a:ext cx="1655763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3750505424"/>
                    </a:ext>
                  </a:extLst>
                </a:gridCol>
                <a:gridCol w="1182688">
                  <a:extLst>
                    <a:ext uri="{9D8B030D-6E8A-4147-A177-3AD203B41FA5}">
                      <a16:colId xmlns:a16="http://schemas.microsoft.com/office/drawing/2014/main" val="3485681698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0916162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2665189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4780382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1292430"/>
                  </a:ext>
                </a:extLst>
              </a:tr>
            </a:tbl>
          </a:graphicData>
        </a:graphic>
      </p:graphicFrame>
      <p:sp>
        <p:nvSpPr>
          <p:cNvPr id="35287" name="Text Box 471">
            <a:extLst>
              <a:ext uri="{FF2B5EF4-FFF2-40B4-BE49-F238E27FC236}">
                <a16:creationId xmlns:a16="http://schemas.microsoft.com/office/drawing/2014/main" id="{866ACD02-5AC3-4D5A-8FDA-7ECB3FC63B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288" name="Text Box 472">
            <a:extLst>
              <a:ext uri="{FF2B5EF4-FFF2-40B4-BE49-F238E27FC236}">
                <a16:creationId xmlns:a16="http://schemas.microsoft.com/office/drawing/2014/main" id="{89D4B66A-9D6D-450F-AED6-7573BA93A7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289" name="Text Box 473">
            <a:extLst>
              <a:ext uri="{FF2B5EF4-FFF2-40B4-BE49-F238E27FC236}">
                <a16:creationId xmlns:a16="http://schemas.microsoft.com/office/drawing/2014/main" id="{45893661-F62F-4D0E-BD08-2EECD8F13E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290" name="Rectangle 474">
            <a:extLst>
              <a:ext uri="{FF2B5EF4-FFF2-40B4-BE49-F238E27FC236}">
                <a16:creationId xmlns:a16="http://schemas.microsoft.com/office/drawing/2014/main" id="{7DECCDA4-EEE9-4BA6-BE24-F7F3F834B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501332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91" name="Rectangle 475">
            <a:extLst>
              <a:ext uri="{FF2B5EF4-FFF2-40B4-BE49-F238E27FC236}">
                <a16:creationId xmlns:a16="http://schemas.microsoft.com/office/drawing/2014/main" id="{FD70B720-4A44-402A-BCEF-8E4CEDAB2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13138" y="458152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92" name="Rectangle 476" descr="右上がり対角線 (反転)">
            <a:extLst>
              <a:ext uri="{FF2B5EF4-FFF2-40B4-BE49-F238E27FC236}">
                <a16:creationId xmlns:a16="http://schemas.microsoft.com/office/drawing/2014/main" id="{55FE893E-A14B-4C18-B4E5-AB21CA839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6163" y="50863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293" name="Text Box 477">
            <a:extLst>
              <a:ext uri="{FF2B5EF4-FFF2-40B4-BE49-F238E27FC236}">
                <a16:creationId xmlns:a16="http://schemas.microsoft.com/office/drawing/2014/main" id="{04AFEB7A-68C0-4B67-97FD-7CF80CAAD1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294" name="Text Box 478">
            <a:extLst>
              <a:ext uri="{FF2B5EF4-FFF2-40B4-BE49-F238E27FC236}">
                <a16:creationId xmlns:a16="http://schemas.microsoft.com/office/drawing/2014/main" id="{F837ABC6-4AF7-4E78-A366-7726A1E131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295" name="Group 479">
            <a:extLst>
              <a:ext uri="{FF2B5EF4-FFF2-40B4-BE49-F238E27FC236}">
                <a16:creationId xmlns:a16="http://schemas.microsoft.com/office/drawing/2014/main" id="{2B8D69D5-CAFF-4C80-AF97-F6FBF862D40F}"/>
              </a:ext>
            </a:extLst>
          </p:cNvPr>
          <p:cNvGraphicFramePr>
            <a:graphicFrameLocks noGrp="1"/>
          </p:cNvGraphicFramePr>
          <p:nvPr/>
        </p:nvGraphicFramePr>
        <p:xfrm>
          <a:off x="4665663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1812072788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423969800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2582031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3020371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75771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1298974"/>
                  </a:ext>
                </a:extLst>
              </a:tr>
            </a:tbl>
          </a:graphicData>
        </a:graphic>
      </p:graphicFrame>
      <p:sp>
        <p:nvSpPr>
          <p:cNvPr id="35312" name="Text Box 496">
            <a:extLst>
              <a:ext uri="{FF2B5EF4-FFF2-40B4-BE49-F238E27FC236}">
                <a16:creationId xmlns:a16="http://schemas.microsoft.com/office/drawing/2014/main" id="{1A032A13-CD0D-4D2B-AB6B-86EACFCC0F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663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313" name="Text Box 497">
            <a:extLst>
              <a:ext uri="{FF2B5EF4-FFF2-40B4-BE49-F238E27FC236}">
                <a16:creationId xmlns:a16="http://schemas.microsoft.com/office/drawing/2014/main" id="{D0051552-84B0-476A-8C23-BC3ECC9DC1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314" name="Text Box 498">
            <a:extLst>
              <a:ext uri="{FF2B5EF4-FFF2-40B4-BE49-F238E27FC236}">
                <a16:creationId xmlns:a16="http://schemas.microsoft.com/office/drawing/2014/main" id="{5E76414E-9AB3-4179-91CD-E54397536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6163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5315" name="Rectangle 499">
            <a:extLst>
              <a:ext uri="{FF2B5EF4-FFF2-40B4-BE49-F238E27FC236}">
                <a16:creationId xmlns:a16="http://schemas.microsoft.com/office/drawing/2014/main" id="{6EA7F356-5637-4872-915E-44CCA815DE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5013325"/>
            <a:ext cx="2952750" cy="12954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16" name="Rectangle 500">
            <a:extLst>
              <a:ext uri="{FF2B5EF4-FFF2-40B4-BE49-F238E27FC236}">
                <a16:creationId xmlns:a16="http://schemas.microsoft.com/office/drawing/2014/main" id="{5B242545-2942-42C0-ACD7-5636857925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08763" y="4581525"/>
            <a:ext cx="2952750" cy="431800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17" name="Rectangle 501" descr="右上がり対角線 (反転)">
            <a:extLst>
              <a:ext uri="{FF2B5EF4-FFF2-40B4-BE49-F238E27FC236}">
                <a16:creationId xmlns:a16="http://schemas.microsoft.com/office/drawing/2014/main" id="{84392524-7670-4796-9628-99AEF27216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1788" y="5086350"/>
            <a:ext cx="935037" cy="8683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318" name="Text Box 502">
            <a:extLst>
              <a:ext uri="{FF2B5EF4-FFF2-40B4-BE49-F238E27FC236}">
                <a16:creationId xmlns:a16="http://schemas.microsoft.com/office/drawing/2014/main" id="{484CCC33-C8EB-4F39-B913-CB30B241E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059363"/>
            <a:ext cx="16573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8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319" name="Text Box 503">
            <a:extLst>
              <a:ext uri="{FF2B5EF4-FFF2-40B4-BE49-F238E27FC236}">
                <a16:creationId xmlns:a16="http://schemas.microsoft.com/office/drawing/2014/main" id="{F509999A-16A9-44C7-A3F5-084BBC778F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8763" y="4616450"/>
            <a:ext cx="863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5320" name="Group 504">
            <a:extLst>
              <a:ext uri="{FF2B5EF4-FFF2-40B4-BE49-F238E27FC236}">
                <a16:creationId xmlns:a16="http://schemas.microsoft.com/office/drawing/2014/main" id="{62B9709E-FF14-4CD4-8F44-C9E13656E529}"/>
              </a:ext>
            </a:extLst>
          </p:cNvPr>
          <p:cNvGraphicFramePr>
            <a:graphicFrameLocks noGrp="1"/>
          </p:cNvGraphicFramePr>
          <p:nvPr/>
        </p:nvGraphicFramePr>
        <p:xfrm>
          <a:off x="7761288" y="5537200"/>
          <a:ext cx="1655762" cy="557214"/>
        </p:xfrm>
        <a:graphic>
          <a:graphicData uri="http://schemas.openxmlformats.org/drawingml/2006/table">
            <a:tbl>
              <a:tblPr/>
              <a:tblGrid>
                <a:gridCol w="473075">
                  <a:extLst>
                    <a:ext uri="{9D8B030D-6E8A-4147-A177-3AD203B41FA5}">
                      <a16:colId xmlns:a16="http://schemas.microsoft.com/office/drawing/2014/main" val="439288479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val="2281483720"/>
                    </a:ext>
                  </a:extLst>
                </a:gridCol>
              </a:tblGrid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625058"/>
                  </a:ext>
                </a:extLst>
              </a:tr>
              <a:tr h="141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7622836"/>
                  </a:ext>
                </a:extLst>
              </a:tr>
              <a:tr h="1397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4456906"/>
                  </a:ext>
                </a:extLst>
              </a:tr>
              <a:tr h="1381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037737"/>
                  </a:ext>
                </a:extLst>
              </a:tr>
            </a:tbl>
          </a:graphicData>
        </a:graphic>
      </p:graphicFrame>
      <p:sp>
        <p:nvSpPr>
          <p:cNvPr id="35337" name="Text Box 521">
            <a:extLst>
              <a:ext uri="{FF2B5EF4-FFF2-40B4-BE49-F238E27FC236}">
                <a16:creationId xmlns:a16="http://schemas.microsoft.com/office/drawing/2014/main" id="{5E0A22C9-7168-4780-B066-928D316BF5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6126163"/>
            <a:ext cx="180022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500">
                <a:solidFill>
                  <a:srgbClr val="FF0000"/>
                </a:solidFill>
                <a:ea typeface="メイリオ" panose="020B0604030504040204" pitchFamily="50" charset="-128"/>
              </a:rPr>
              <a:t>※</a:t>
            </a:r>
            <a:r>
              <a:rPr lang="ja-JP" altLang="en-US" sz="5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5338" name="Text Box 522">
            <a:extLst>
              <a:ext uri="{FF2B5EF4-FFF2-40B4-BE49-F238E27FC236}">
                <a16:creationId xmlns:a16="http://schemas.microsoft.com/office/drawing/2014/main" id="{6BEE5DFE-33DD-4BDB-B231-69F812216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53225" y="5446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339" name="Text Box 523">
            <a:extLst>
              <a:ext uri="{FF2B5EF4-FFF2-40B4-BE49-F238E27FC236}">
                <a16:creationId xmlns:a16="http://schemas.microsoft.com/office/drawing/2014/main" id="{09A6558B-E926-474C-B5C5-2AF5DF15BB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788" y="5940425"/>
            <a:ext cx="1079500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:000,000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13" name="Rectangle 273">
            <a:extLst>
              <a:ext uri="{FF2B5EF4-FFF2-40B4-BE49-F238E27FC236}">
                <a16:creationId xmlns:a16="http://schemas.microsoft.com/office/drawing/2014/main" id="{9F2EFB98-6386-455D-B14D-7140B62F02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125538"/>
            <a:ext cx="4465638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14" name="Rectangle 274">
            <a:extLst>
              <a:ext uri="{FF2B5EF4-FFF2-40B4-BE49-F238E27FC236}">
                <a16:creationId xmlns:a16="http://schemas.microsoft.com/office/drawing/2014/main" id="{3945C30F-DF1A-4F2D-A2A2-FD8188952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C15CB1E8-4283-4161-9250-1972B24BE8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5844" name="Rectangle 4" descr="右上がり対角線 (反転)">
            <a:extLst>
              <a:ext uri="{FF2B5EF4-FFF2-40B4-BE49-F238E27FC236}">
                <a16:creationId xmlns:a16="http://schemas.microsoft.com/office/drawing/2014/main" id="{7FCC6AAA-8A87-44D6-998B-D026560E5E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5845" name="Text Box 5">
            <a:extLst>
              <a:ext uri="{FF2B5EF4-FFF2-40B4-BE49-F238E27FC236}">
                <a16:creationId xmlns:a16="http://schemas.microsoft.com/office/drawing/2014/main" id="{7E767F7B-18D1-4CB4-AC42-1ADC572CD0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118268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5846" name="Text Box 6">
            <a:extLst>
              <a:ext uri="{FF2B5EF4-FFF2-40B4-BE49-F238E27FC236}">
                <a16:creationId xmlns:a16="http://schemas.microsoft.com/office/drawing/2014/main" id="{E2172072-5A48-4505-A9CA-A6067491F3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83661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130" name="Group 290">
            <a:extLst>
              <a:ext uri="{FF2B5EF4-FFF2-40B4-BE49-F238E27FC236}">
                <a16:creationId xmlns:a16="http://schemas.microsoft.com/office/drawing/2014/main" id="{C2A15DDB-3E0D-49A5-B49F-7891AF2DDCE1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28470331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798552015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299391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102730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18530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5855506"/>
                  </a:ext>
                </a:extLst>
              </a:tr>
            </a:tbl>
          </a:graphicData>
        </a:graphic>
      </p:graphicFrame>
      <p:sp>
        <p:nvSpPr>
          <p:cNvPr id="35867" name="Text Box 27">
            <a:extLst>
              <a:ext uri="{FF2B5EF4-FFF2-40B4-BE49-F238E27FC236}">
                <a16:creationId xmlns:a16="http://schemas.microsoft.com/office/drawing/2014/main" id="{F78C7725-BB37-4588-9E60-B9BED7C3DB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5868" name="Text Box 28">
            <a:extLst>
              <a:ext uri="{FF2B5EF4-FFF2-40B4-BE49-F238E27FC236}">
                <a16:creationId xmlns:a16="http://schemas.microsoft.com/office/drawing/2014/main" id="{A30D7CB2-1D98-42B0-A312-C289B29902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155" name="Rectangle 315">
            <a:extLst>
              <a:ext uri="{FF2B5EF4-FFF2-40B4-BE49-F238E27FC236}">
                <a16:creationId xmlns:a16="http://schemas.microsoft.com/office/drawing/2014/main" id="{849CBF98-F1F6-4E25-A93D-908B9C787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276475"/>
            <a:ext cx="4465638" cy="7191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56" name="Rectangle 316">
            <a:extLst>
              <a:ext uri="{FF2B5EF4-FFF2-40B4-BE49-F238E27FC236}">
                <a16:creationId xmlns:a16="http://schemas.microsoft.com/office/drawing/2014/main" id="{AB3C602C-0CB8-4FB3-B3C1-9BD20393EC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987550"/>
            <a:ext cx="4465638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57" name="Rectangle 317" descr="右上がり対角線 (反転)">
            <a:extLst>
              <a:ext uri="{FF2B5EF4-FFF2-40B4-BE49-F238E27FC236}">
                <a16:creationId xmlns:a16="http://schemas.microsoft.com/office/drawing/2014/main" id="{64DECC96-F2DE-414A-B5C1-94E21A07F0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058988"/>
            <a:ext cx="1008063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158" name="Text Box 318">
            <a:extLst>
              <a:ext uri="{FF2B5EF4-FFF2-40B4-BE49-F238E27FC236}">
                <a16:creationId xmlns:a16="http://schemas.microsoft.com/office/drawing/2014/main" id="{1753F7C9-4F93-4667-AC06-F56DA022C9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2333625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159" name="Text Box 319">
            <a:extLst>
              <a:ext uri="{FF2B5EF4-FFF2-40B4-BE49-F238E27FC236}">
                <a16:creationId xmlns:a16="http://schemas.microsoft.com/office/drawing/2014/main" id="{D4E4E9C6-1FBE-45B0-8138-737F6C002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198755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160" name="Group 320">
            <a:extLst>
              <a:ext uri="{FF2B5EF4-FFF2-40B4-BE49-F238E27FC236}">
                <a16:creationId xmlns:a16="http://schemas.microsoft.com/office/drawing/2014/main" id="{23BC2CDE-8622-478F-9D79-A1ED4C549AE3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3749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38974252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26935867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977334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23820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30421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6963790"/>
                  </a:ext>
                </a:extLst>
              </a:tr>
            </a:tbl>
          </a:graphicData>
        </a:graphic>
      </p:graphicFrame>
      <p:sp>
        <p:nvSpPr>
          <p:cNvPr id="36177" name="Text Box 337">
            <a:extLst>
              <a:ext uri="{FF2B5EF4-FFF2-40B4-BE49-F238E27FC236}">
                <a16:creationId xmlns:a16="http://schemas.microsoft.com/office/drawing/2014/main" id="{6A884AAF-BF0A-476C-B4FE-8C5786BA72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4193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178" name="Text Box 338">
            <a:extLst>
              <a:ext uri="{FF2B5EF4-FFF2-40B4-BE49-F238E27FC236}">
                <a16:creationId xmlns:a16="http://schemas.microsoft.com/office/drawing/2014/main" id="{953475CD-B7A5-44E0-A1CE-8C533EAB80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0605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203" name="Rectangle 363">
            <a:extLst>
              <a:ext uri="{FF2B5EF4-FFF2-40B4-BE49-F238E27FC236}">
                <a16:creationId xmlns:a16="http://schemas.microsoft.com/office/drawing/2014/main" id="{37A5F73C-C4A7-46CD-BE56-3F1069D46A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430588"/>
            <a:ext cx="4465638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04" name="Rectangle 364">
            <a:extLst>
              <a:ext uri="{FF2B5EF4-FFF2-40B4-BE49-F238E27FC236}">
                <a16:creationId xmlns:a16="http://schemas.microsoft.com/office/drawing/2014/main" id="{A39A9475-8E4F-4F16-81AE-79DC6433F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141663"/>
            <a:ext cx="4465638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05" name="Rectangle 365" descr="右上がり対角線 (反転)">
            <a:extLst>
              <a:ext uri="{FF2B5EF4-FFF2-40B4-BE49-F238E27FC236}">
                <a16:creationId xmlns:a16="http://schemas.microsoft.com/office/drawing/2014/main" id="{9CF50E0B-5805-47E4-AA44-8BA838C2F2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213100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06" name="Text Box 366">
            <a:extLst>
              <a:ext uri="{FF2B5EF4-FFF2-40B4-BE49-F238E27FC236}">
                <a16:creationId xmlns:a16="http://schemas.microsoft.com/office/drawing/2014/main" id="{80092CE7-DACF-4EF5-A1E3-3CB3B1FCAA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3487738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207" name="Text Box 367">
            <a:extLst>
              <a:ext uri="{FF2B5EF4-FFF2-40B4-BE49-F238E27FC236}">
                <a16:creationId xmlns:a16="http://schemas.microsoft.com/office/drawing/2014/main" id="{1C4298E0-D693-4648-8B5C-6E1C6C6F9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3141663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208" name="Group 368">
            <a:extLst>
              <a:ext uri="{FF2B5EF4-FFF2-40B4-BE49-F238E27FC236}">
                <a16:creationId xmlns:a16="http://schemas.microsoft.com/office/drawing/2014/main" id="{FF830801-F5E2-4E5A-A049-405BE930511F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257343398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93791508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57724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140074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02058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572160"/>
                  </a:ext>
                </a:extLst>
              </a:tr>
            </a:tbl>
          </a:graphicData>
        </a:graphic>
      </p:graphicFrame>
      <p:sp>
        <p:nvSpPr>
          <p:cNvPr id="36225" name="Text Box 385">
            <a:extLst>
              <a:ext uri="{FF2B5EF4-FFF2-40B4-BE49-F238E27FC236}">
                <a16:creationId xmlns:a16="http://schemas.microsoft.com/office/drawing/2014/main" id="{AC591101-9478-4CCD-A597-C45AD823E6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226" name="Text Box 386">
            <a:extLst>
              <a:ext uri="{FF2B5EF4-FFF2-40B4-BE49-F238E27FC236}">
                <a16:creationId xmlns:a16="http://schemas.microsoft.com/office/drawing/2014/main" id="{6C765C8B-475B-40B6-B26E-C4039DB24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251" name="Rectangle 411">
            <a:extLst>
              <a:ext uri="{FF2B5EF4-FFF2-40B4-BE49-F238E27FC236}">
                <a16:creationId xmlns:a16="http://schemas.microsoft.com/office/drawing/2014/main" id="{34C74E32-9A01-4A7C-A84D-4E04FE0586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4465638" cy="7191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52" name="Rectangle 412">
            <a:extLst>
              <a:ext uri="{FF2B5EF4-FFF2-40B4-BE49-F238E27FC236}">
                <a16:creationId xmlns:a16="http://schemas.microsoft.com/office/drawing/2014/main" id="{A9F88343-94FF-4C5A-89E8-3ABB52AD55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292600"/>
            <a:ext cx="4465638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53" name="Rectangle 413" descr="右上がり対角線 (反転)">
            <a:extLst>
              <a:ext uri="{FF2B5EF4-FFF2-40B4-BE49-F238E27FC236}">
                <a16:creationId xmlns:a16="http://schemas.microsoft.com/office/drawing/2014/main" id="{A9444A76-A10E-4B41-911C-85B043F3B9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364038"/>
            <a:ext cx="1008063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254" name="Text Box 414">
            <a:extLst>
              <a:ext uri="{FF2B5EF4-FFF2-40B4-BE49-F238E27FC236}">
                <a16:creationId xmlns:a16="http://schemas.microsoft.com/office/drawing/2014/main" id="{076F2837-CE38-4266-9747-88F143106C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4638675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255" name="Text Box 415">
            <a:extLst>
              <a:ext uri="{FF2B5EF4-FFF2-40B4-BE49-F238E27FC236}">
                <a16:creationId xmlns:a16="http://schemas.microsoft.com/office/drawing/2014/main" id="{ABD15942-2C3E-4F6E-91AB-50D97FA314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4292600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256" name="Group 416">
            <a:extLst>
              <a:ext uri="{FF2B5EF4-FFF2-40B4-BE49-F238E27FC236}">
                <a16:creationId xmlns:a16="http://schemas.microsoft.com/office/drawing/2014/main" id="{5E413D5B-E98A-4AA3-B4C6-84DAF2BE1D2D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6799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295325676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97956277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61818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337070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24716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312216"/>
                  </a:ext>
                </a:extLst>
              </a:tr>
            </a:tbl>
          </a:graphicData>
        </a:graphic>
      </p:graphicFrame>
      <p:sp>
        <p:nvSpPr>
          <p:cNvPr id="36273" name="Text Box 433">
            <a:extLst>
              <a:ext uri="{FF2B5EF4-FFF2-40B4-BE49-F238E27FC236}">
                <a16:creationId xmlns:a16="http://schemas.microsoft.com/office/drawing/2014/main" id="{06EE63DF-FB82-46AD-9EF0-5E21FEA1BF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7244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274" name="Text Box 434">
            <a:extLst>
              <a:ext uri="{FF2B5EF4-FFF2-40B4-BE49-F238E27FC236}">
                <a16:creationId xmlns:a16="http://schemas.microsoft.com/office/drawing/2014/main" id="{41624BCC-EA15-481A-8DFB-606ACAE602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656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299" name="Rectangle 459">
            <a:extLst>
              <a:ext uri="{FF2B5EF4-FFF2-40B4-BE49-F238E27FC236}">
                <a16:creationId xmlns:a16="http://schemas.microsoft.com/office/drawing/2014/main" id="{D058D9A1-1A27-4C23-877B-B495179AA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732463"/>
            <a:ext cx="4465638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00" name="Rectangle 460">
            <a:extLst>
              <a:ext uri="{FF2B5EF4-FFF2-40B4-BE49-F238E27FC236}">
                <a16:creationId xmlns:a16="http://schemas.microsoft.com/office/drawing/2014/main" id="{AFC13027-9D0E-47FD-8C07-E571192F6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443538"/>
            <a:ext cx="4465638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01" name="Rectangle 461" descr="右上がり対角線 (反転)">
            <a:extLst>
              <a:ext uri="{FF2B5EF4-FFF2-40B4-BE49-F238E27FC236}">
                <a16:creationId xmlns:a16="http://schemas.microsoft.com/office/drawing/2014/main" id="{F96501D6-2DAC-4BCB-9010-7AADE380F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14975"/>
            <a:ext cx="1008063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02" name="Text Box 462">
            <a:extLst>
              <a:ext uri="{FF2B5EF4-FFF2-40B4-BE49-F238E27FC236}">
                <a16:creationId xmlns:a16="http://schemas.microsoft.com/office/drawing/2014/main" id="{92F52017-BFAA-443F-8B53-BB7527BB2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9888" y="5789613"/>
            <a:ext cx="1081087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303" name="Text Box 463">
            <a:extLst>
              <a:ext uri="{FF2B5EF4-FFF2-40B4-BE49-F238E27FC236}">
                <a16:creationId xmlns:a16="http://schemas.microsoft.com/office/drawing/2014/main" id="{723A3B02-1689-4CBF-885D-C347961143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8450" y="5443538"/>
            <a:ext cx="14684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304" name="Group 464">
            <a:extLst>
              <a:ext uri="{FF2B5EF4-FFF2-40B4-BE49-F238E27FC236}">
                <a16:creationId xmlns:a16="http://schemas.microsoft.com/office/drawing/2014/main" id="{22CA1FCD-8079-407A-B199-580C3B165580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8308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21652677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414367621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43402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082080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24302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628114"/>
                  </a:ext>
                </a:extLst>
              </a:tr>
            </a:tbl>
          </a:graphicData>
        </a:graphic>
      </p:graphicFrame>
      <p:sp>
        <p:nvSpPr>
          <p:cNvPr id="36321" name="Text Box 481">
            <a:extLst>
              <a:ext uri="{FF2B5EF4-FFF2-40B4-BE49-F238E27FC236}">
                <a16:creationId xmlns:a16="http://schemas.microsoft.com/office/drawing/2014/main" id="{62A36B57-64C7-4D0F-A2B0-EBBEE4666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53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322" name="Text Box 482">
            <a:extLst>
              <a:ext uri="{FF2B5EF4-FFF2-40B4-BE49-F238E27FC236}">
                <a16:creationId xmlns:a16="http://schemas.microsoft.com/office/drawing/2014/main" id="{E58482BB-7C24-47F9-A66B-20668BD63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5165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323" name="Rectangle 483">
            <a:extLst>
              <a:ext uri="{FF2B5EF4-FFF2-40B4-BE49-F238E27FC236}">
                <a16:creationId xmlns:a16="http://schemas.microsoft.com/office/drawing/2014/main" id="{A23B4435-412F-4A4C-B74D-206AAED3C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125538"/>
            <a:ext cx="4465637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24" name="Rectangle 484">
            <a:extLst>
              <a:ext uri="{FF2B5EF4-FFF2-40B4-BE49-F238E27FC236}">
                <a16:creationId xmlns:a16="http://schemas.microsoft.com/office/drawing/2014/main" id="{083A35B6-DDEE-4292-9BB1-CF82E27A0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25" name="Rectangle 485" descr="右上がり対角線 (反転)">
            <a:extLst>
              <a:ext uri="{FF2B5EF4-FFF2-40B4-BE49-F238E27FC236}">
                <a16:creationId xmlns:a16="http://schemas.microsoft.com/office/drawing/2014/main" id="{5ADB4DAC-63F4-4AC3-8503-BE4481B2E9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26" name="Text Box 486">
            <a:extLst>
              <a:ext uri="{FF2B5EF4-FFF2-40B4-BE49-F238E27FC236}">
                <a16:creationId xmlns:a16="http://schemas.microsoft.com/office/drawing/2014/main" id="{1253D6E5-3DB4-4832-B6E3-09E5B7D66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118268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327" name="Text Box 487">
            <a:extLst>
              <a:ext uri="{FF2B5EF4-FFF2-40B4-BE49-F238E27FC236}">
                <a16:creationId xmlns:a16="http://schemas.microsoft.com/office/drawing/2014/main" id="{7C9D9471-27B3-4F0D-90D0-38AA924170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83661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328" name="Group 488">
            <a:extLst>
              <a:ext uri="{FF2B5EF4-FFF2-40B4-BE49-F238E27FC236}">
                <a16:creationId xmlns:a16="http://schemas.microsoft.com/office/drawing/2014/main" id="{AD3883CD-5C87-40B8-B315-12E2047A31AC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2239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31191313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00770649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775573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40361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473939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192187"/>
                  </a:ext>
                </a:extLst>
              </a:tr>
            </a:tbl>
          </a:graphicData>
        </a:graphic>
      </p:graphicFrame>
      <p:sp>
        <p:nvSpPr>
          <p:cNvPr id="36345" name="Text Box 505">
            <a:extLst>
              <a:ext uri="{FF2B5EF4-FFF2-40B4-BE49-F238E27FC236}">
                <a16:creationId xmlns:a16="http://schemas.microsoft.com/office/drawing/2014/main" id="{4EA39791-F7F6-47F3-9CA7-721C56D9E6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2684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346" name="Text Box 506">
            <a:extLst>
              <a:ext uri="{FF2B5EF4-FFF2-40B4-BE49-F238E27FC236}">
                <a16:creationId xmlns:a16="http://schemas.microsoft.com/office/drawing/2014/main" id="{686EEB6F-89E9-494E-9E83-96C421643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90963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347" name="Rectangle 507">
            <a:extLst>
              <a:ext uri="{FF2B5EF4-FFF2-40B4-BE49-F238E27FC236}">
                <a16:creationId xmlns:a16="http://schemas.microsoft.com/office/drawing/2014/main" id="{DA2C3F48-06AB-4D87-B6C4-358EFE7BEF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276475"/>
            <a:ext cx="4465637" cy="7191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48" name="Rectangle 508">
            <a:extLst>
              <a:ext uri="{FF2B5EF4-FFF2-40B4-BE49-F238E27FC236}">
                <a16:creationId xmlns:a16="http://schemas.microsoft.com/office/drawing/2014/main" id="{984D4756-B1DF-4DEC-B1AF-DF0BED79AB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987550"/>
            <a:ext cx="4465637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49" name="Rectangle 509" descr="右上がり対角線 (反転)">
            <a:extLst>
              <a:ext uri="{FF2B5EF4-FFF2-40B4-BE49-F238E27FC236}">
                <a16:creationId xmlns:a16="http://schemas.microsoft.com/office/drawing/2014/main" id="{50E1A2B1-8CA5-428A-9ECA-8DB7CE91A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058988"/>
            <a:ext cx="1008062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50" name="Text Box 510">
            <a:extLst>
              <a:ext uri="{FF2B5EF4-FFF2-40B4-BE49-F238E27FC236}">
                <a16:creationId xmlns:a16="http://schemas.microsoft.com/office/drawing/2014/main" id="{818FEC34-A9F3-4D11-BCBE-52D630F77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2333625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351" name="Text Box 511">
            <a:extLst>
              <a:ext uri="{FF2B5EF4-FFF2-40B4-BE49-F238E27FC236}">
                <a16:creationId xmlns:a16="http://schemas.microsoft.com/office/drawing/2014/main" id="{347A27DC-DC2D-4D14-9D17-898A667906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198755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352" name="Group 512">
            <a:extLst>
              <a:ext uri="{FF2B5EF4-FFF2-40B4-BE49-F238E27FC236}">
                <a16:creationId xmlns:a16="http://schemas.microsoft.com/office/drawing/2014/main" id="{87272D4A-616E-47F9-9994-0139FCF6DF1E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3749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29522075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495353371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384147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615926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494416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782316"/>
                  </a:ext>
                </a:extLst>
              </a:tr>
            </a:tbl>
          </a:graphicData>
        </a:graphic>
      </p:graphicFrame>
      <p:sp>
        <p:nvSpPr>
          <p:cNvPr id="36369" name="Text Box 529">
            <a:extLst>
              <a:ext uri="{FF2B5EF4-FFF2-40B4-BE49-F238E27FC236}">
                <a16:creationId xmlns:a16="http://schemas.microsoft.com/office/drawing/2014/main" id="{F6AAB464-F2FE-4E0C-ADFF-B7ADF37DD9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41935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370" name="Text Box 530">
            <a:extLst>
              <a:ext uri="{FF2B5EF4-FFF2-40B4-BE49-F238E27FC236}">
                <a16:creationId xmlns:a16="http://schemas.microsoft.com/office/drawing/2014/main" id="{BE6C98C4-9CC5-4186-948F-4BAEAB691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06057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371" name="Rectangle 531">
            <a:extLst>
              <a:ext uri="{FF2B5EF4-FFF2-40B4-BE49-F238E27FC236}">
                <a16:creationId xmlns:a16="http://schemas.microsoft.com/office/drawing/2014/main" id="{3D860D30-A319-4E63-8526-FDD4B79404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430588"/>
            <a:ext cx="4465637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72" name="Rectangle 532">
            <a:extLst>
              <a:ext uri="{FF2B5EF4-FFF2-40B4-BE49-F238E27FC236}">
                <a16:creationId xmlns:a16="http://schemas.microsoft.com/office/drawing/2014/main" id="{0C3C6E64-2EA3-4EBC-956B-631722812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141663"/>
            <a:ext cx="4465637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73" name="Rectangle 533" descr="右上がり対角線 (反転)">
            <a:extLst>
              <a:ext uri="{FF2B5EF4-FFF2-40B4-BE49-F238E27FC236}">
                <a16:creationId xmlns:a16="http://schemas.microsoft.com/office/drawing/2014/main" id="{5EA32175-9BE5-4DE4-A563-532F25105B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213100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74" name="Text Box 534">
            <a:extLst>
              <a:ext uri="{FF2B5EF4-FFF2-40B4-BE49-F238E27FC236}">
                <a16:creationId xmlns:a16="http://schemas.microsoft.com/office/drawing/2014/main" id="{C03CB288-5AA2-46A7-B10F-571CF94209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3487738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375" name="Text Box 535">
            <a:extLst>
              <a:ext uri="{FF2B5EF4-FFF2-40B4-BE49-F238E27FC236}">
                <a16:creationId xmlns:a16="http://schemas.microsoft.com/office/drawing/2014/main" id="{7AEF52DD-C2A0-4C5E-AEB5-0403E627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3141663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376" name="Group 536">
            <a:extLst>
              <a:ext uri="{FF2B5EF4-FFF2-40B4-BE49-F238E27FC236}">
                <a16:creationId xmlns:a16="http://schemas.microsoft.com/office/drawing/2014/main" id="{AAD1257A-DC6A-47A0-BD99-B01D3A7C25B0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5290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637949673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20402653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9522847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575494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7983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1952914"/>
                  </a:ext>
                </a:extLst>
              </a:tr>
            </a:tbl>
          </a:graphicData>
        </a:graphic>
      </p:graphicFrame>
      <p:sp>
        <p:nvSpPr>
          <p:cNvPr id="36393" name="Text Box 553">
            <a:extLst>
              <a:ext uri="{FF2B5EF4-FFF2-40B4-BE49-F238E27FC236}">
                <a16:creationId xmlns:a16="http://schemas.microsoft.com/office/drawing/2014/main" id="{3BB0BF26-3C82-41C7-9793-80558062F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57346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394" name="Text Box 554">
            <a:extLst>
              <a:ext uri="{FF2B5EF4-FFF2-40B4-BE49-F238E27FC236}">
                <a16:creationId xmlns:a16="http://schemas.microsoft.com/office/drawing/2014/main" id="{A7E8A7E9-6411-4553-A797-3A13C5684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214688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395" name="Rectangle 555">
            <a:extLst>
              <a:ext uri="{FF2B5EF4-FFF2-40B4-BE49-F238E27FC236}">
                <a16:creationId xmlns:a16="http://schemas.microsoft.com/office/drawing/2014/main" id="{36AC9B57-8782-456B-BC59-9A7E7AAA5A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4465637" cy="719138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96" name="Rectangle 556">
            <a:extLst>
              <a:ext uri="{FF2B5EF4-FFF2-40B4-BE49-F238E27FC236}">
                <a16:creationId xmlns:a16="http://schemas.microsoft.com/office/drawing/2014/main" id="{3B2C85BC-2983-4AA6-9AB6-BF0E23E1D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292600"/>
            <a:ext cx="4465637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97" name="Rectangle 557" descr="右上がり対角線 (反転)">
            <a:extLst>
              <a:ext uri="{FF2B5EF4-FFF2-40B4-BE49-F238E27FC236}">
                <a16:creationId xmlns:a16="http://schemas.microsoft.com/office/drawing/2014/main" id="{F53DE362-2F64-43F8-AA6B-18C9577429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364038"/>
            <a:ext cx="1008062" cy="8651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398" name="Text Box 558">
            <a:extLst>
              <a:ext uri="{FF2B5EF4-FFF2-40B4-BE49-F238E27FC236}">
                <a16:creationId xmlns:a16="http://schemas.microsoft.com/office/drawing/2014/main" id="{60C51B9C-FFEE-4B5F-B510-AE4F909652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4638675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399" name="Text Box 559">
            <a:extLst>
              <a:ext uri="{FF2B5EF4-FFF2-40B4-BE49-F238E27FC236}">
                <a16:creationId xmlns:a16="http://schemas.microsoft.com/office/drawing/2014/main" id="{2E74993D-D358-44C7-9EB1-DD0CC5D241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4292600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400" name="Group 560">
            <a:extLst>
              <a:ext uri="{FF2B5EF4-FFF2-40B4-BE49-F238E27FC236}">
                <a16:creationId xmlns:a16="http://schemas.microsoft.com/office/drawing/2014/main" id="{61050A89-E70C-4CEE-85CE-517A11CBD450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67995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955805029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81310923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47701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88638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520905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3410541"/>
                  </a:ext>
                </a:extLst>
              </a:tr>
            </a:tbl>
          </a:graphicData>
        </a:graphic>
      </p:graphicFrame>
      <p:sp>
        <p:nvSpPr>
          <p:cNvPr id="36417" name="Text Box 577">
            <a:extLst>
              <a:ext uri="{FF2B5EF4-FFF2-40B4-BE49-F238E27FC236}">
                <a16:creationId xmlns:a16="http://schemas.microsoft.com/office/drawing/2014/main" id="{3A32BE43-0455-40F4-AB2B-C3C4740B3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724400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418" name="Text Box 578">
            <a:extLst>
              <a:ext uri="{FF2B5EF4-FFF2-40B4-BE49-F238E27FC236}">
                <a16:creationId xmlns:a16="http://schemas.microsoft.com/office/drawing/2014/main" id="{22BFDB01-E48F-4A16-9C83-BCA1FA7C3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65625"/>
            <a:ext cx="158432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6419" name="Rectangle 579">
            <a:extLst>
              <a:ext uri="{FF2B5EF4-FFF2-40B4-BE49-F238E27FC236}">
                <a16:creationId xmlns:a16="http://schemas.microsoft.com/office/drawing/2014/main" id="{1039917B-874D-4E53-8852-D803CBEB1B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732463"/>
            <a:ext cx="4465637" cy="719137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420" name="Rectangle 580">
            <a:extLst>
              <a:ext uri="{FF2B5EF4-FFF2-40B4-BE49-F238E27FC236}">
                <a16:creationId xmlns:a16="http://schemas.microsoft.com/office/drawing/2014/main" id="{3CC0435D-B1FA-4089-B1A6-37B6A4A665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443538"/>
            <a:ext cx="4465637" cy="288925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421" name="Rectangle 581" descr="右上がり対角線 (反転)">
            <a:extLst>
              <a:ext uri="{FF2B5EF4-FFF2-40B4-BE49-F238E27FC236}">
                <a16:creationId xmlns:a16="http://schemas.microsoft.com/office/drawing/2014/main" id="{88C6EB4D-9B98-4F3D-8DA0-31611AA96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14975"/>
            <a:ext cx="1008062" cy="865188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422" name="Text Box 582">
            <a:extLst>
              <a:ext uri="{FF2B5EF4-FFF2-40B4-BE49-F238E27FC236}">
                <a16:creationId xmlns:a16="http://schemas.microsoft.com/office/drawing/2014/main" id="{42BE8C61-3634-43EB-BA6D-92EB3CFAF6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48400" y="5789613"/>
            <a:ext cx="1081088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7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423" name="Text Box 583">
            <a:extLst>
              <a:ext uri="{FF2B5EF4-FFF2-40B4-BE49-F238E27FC236}">
                <a16:creationId xmlns:a16="http://schemas.microsoft.com/office/drawing/2014/main" id="{61589002-1CEC-4FD1-9705-656F8FE0CE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6963" y="5443538"/>
            <a:ext cx="14684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2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6424" name="Group 584">
            <a:extLst>
              <a:ext uri="{FF2B5EF4-FFF2-40B4-BE49-F238E27FC236}">
                <a16:creationId xmlns:a16="http://schemas.microsoft.com/office/drawing/2014/main" id="{DE08862B-7040-48E0-A699-1301E52EF4D3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8308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635474136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239471306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762462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4671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29928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64198"/>
                  </a:ext>
                </a:extLst>
              </a:tr>
            </a:tbl>
          </a:graphicData>
        </a:graphic>
      </p:graphicFrame>
      <p:sp>
        <p:nvSpPr>
          <p:cNvPr id="36441" name="Text Box 601">
            <a:extLst>
              <a:ext uri="{FF2B5EF4-FFF2-40B4-BE49-F238E27FC236}">
                <a16:creationId xmlns:a16="http://schemas.microsoft.com/office/drawing/2014/main" id="{9AF6FACD-69FF-4FE2-B83B-A4B2606FA2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5338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442" name="Text Box 602">
            <a:extLst>
              <a:ext uri="{FF2B5EF4-FFF2-40B4-BE49-F238E27FC236}">
                <a16:creationId xmlns:a16="http://schemas.microsoft.com/office/drawing/2014/main" id="{4B2897F3-16E1-40BC-B35B-EAA275ED63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516563"/>
            <a:ext cx="1584325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9" name="Rectangle 315">
            <a:extLst>
              <a:ext uri="{FF2B5EF4-FFF2-40B4-BE49-F238E27FC236}">
                <a16:creationId xmlns:a16="http://schemas.microsoft.com/office/drawing/2014/main" id="{DD41F637-9258-4A23-A44C-7021E5B7A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180" name="Rectangle 316">
            <a:extLst>
              <a:ext uri="{FF2B5EF4-FFF2-40B4-BE49-F238E27FC236}">
                <a16:creationId xmlns:a16="http://schemas.microsoft.com/office/drawing/2014/main" id="{63F6669E-371C-4B63-B4BE-4D03DFA043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233613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6" name="Rectangle 2">
            <a:extLst>
              <a:ext uri="{FF2B5EF4-FFF2-40B4-BE49-F238E27FC236}">
                <a16:creationId xmlns:a16="http://schemas.microsoft.com/office/drawing/2014/main" id="{DBCD0DDC-4C23-445F-B8DD-2E605B663D7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6868" name="Rectangle 4" descr="右上がり対角線 (反転)">
            <a:extLst>
              <a:ext uri="{FF2B5EF4-FFF2-40B4-BE49-F238E27FC236}">
                <a16:creationId xmlns:a16="http://schemas.microsoft.com/office/drawing/2014/main" id="{20343B31-E165-449F-8D24-1B07DFA01C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6869" name="Text Box 5">
            <a:extLst>
              <a:ext uri="{FF2B5EF4-FFF2-40B4-BE49-F238E27FC236}">
                <a16:creationId xmlns:a16="http://schemas.microsoft.com/office/drawing/2014/main" id="{6F1DA019-A47E-4FF9-850F-9737FE1522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6870" name="Text Box 6">
            <a:extLst>
              <a:ext uri="{FF2B5EF4-FFF2-40B4-BE49-F238E27FC236}">
                <a16:creationId xmlns:a16="http://schemas.microsoft.com/office/drawing/2014/main" id="{413D4333-69B7-48F2-9B7E-34BEDD5825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197" name="Group 333">
            <a:extLst>
              <a:ext uri="{FF2B5EF4-FFF2-40B4-BE49-F238E27FC236}">
                <a16:creationId xmlns:a16="http://schemas.microsoft.com/office/drawing/2014/main" id="{23234B1B-3FC9-450F-912B-41D8E3874DCE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20735812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2832496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80242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39076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97664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4637573"/>
                  </a:ext>
                </a:extLst>
              </a:tr>
            </a:tbl>
          </a:graphicData>
        </a:graphic>
      </p:graphicFrame>
      <p:sp>
        <p:nvSpPr>
          <p:cNvPr id="36891" name="Text Box 27">
            <a:extLst>
              <a:ext uri="{FF2B5EF4-FFF2-40B4-BE49-F238E27FC236}">
                <a16:creationId xmlns:a16="http://schemas.microsoft.com/office/drawing/2014/main" id="{AC21F76D-1EDD-4F38-9828-E63C152EA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6892" name="Text Box 28">
            <a:extLst>
              <a:ext uri="{FF2B5EF4-FFF2-40B4-BE49-F238E27FC236}">
                <a16:creationId xmlns:a16="http://schemas.microsoft.com/office/drawing/2014/main" id="{6C6FC201-A455-4F63-97CD-D068C07AC1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222" name="Rectangle 358">
            <a:extLst>
              <a:ext uri="{FF2B5EF4-FFF2-40B4-BE49-F238E27FC236}">
                <a16:creationId xmlns:a16="http://schemas.microsoft.com/office/drawing/2014/main" id="{AD216D38-F74E-494D-B0A1-F7E8C9C99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773238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23" name="Rectangle 359">
            <a:extLst>
              <a:ext uri="{FF2B5EF4-FFF2-40B4-BE49-F238E27FC236}">
                <a16:creationId xmlns:a16="http://schemas.microsoft.com/office/drawing/2014/main" id="{5C8D643A-D17A-4136-8BFD-C617F32DF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773238"/>
            <a:ext cx="2233613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24" name="Rectangle 360" descr="右上がり対角線 (反転)">
            <a:extLst>
              <a:ext uri="{FF2B5EF4-FFF2-40B4-BE49-F238E27FC236}">
                <a16:creationId xmlns:a16="http://schemas.microsoft.com/office/drawing/2014/main" id="{16D1B63B-8BEA-4A1A-809C-7F3E0FE625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25" name="Text Box 361">
            <a:extLst>
              <a:ext uri="{FF2B5EF4-FFF2-40B4-BE49-F238E27FC236}">
                <a16:creationId xmlns:a16="http://schemas.microsoft.com/office/drawing/2014/main" id="{D27A2F60-390E-4580-BDBC-0DA63C757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226" name="Text Box 362">
            <a:extLst>
              <a:ext uri="{FF2B5EF4-FFF2-40B4-BE49-F238E27FC236}">
                <a16:creationId xmlns:a16="http://schemas.microsoft.com/office/drawing/2014/main" id="{B7F6AFF5-C873-4E7E-B5B4-22D0B74B95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17827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227" name="Group 363">
            <a:extLst>
              <a:ext uri="{FF2B5EF4-FFF2-40B4-BE49-F238E27FC236}">
                <a16:creationId xmlns:a16="http://schemas.microsoft.com/office/drawing/2014/main" id="{3902854C-3F0F-4183-A232-982DB00BEE6D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93134770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6003673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891392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114752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286714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5535155"/>
                  </a:ext>
                </a:extLst>
              </a:tr>
            </a:tbl>
          </a:graphicData>
        </a:graphic>
      </p:graphicFrame>
      <p:sp>
        <p:nvSpPr>
          <p:cNvPr id="37244" name="Text Box 380">
            <a:extLst>
              <a:ext uri="{FF2B5EF4-FFF2-40B4-BE49-F238E27FC236}">
                <a16:creationId xmlns:a16="http://schemas.microsoft.com/office/drawing/2014/main" id="{4171BE6D-2497-4953-B762-873A7327C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245" name="Text Box 381">
            <a:extLst>
              <a:ext uri="{FF2B5EF4-FFF2-40B4-BE49-F238E27FC236}">
                <a16:creationId xmlns:a16="http://schemas.microsoft.com/office/drawing/2014/main" id="{6B822D25-0384-47AA-911B-6356C9517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294" name="Rectangle 430">
            <a:extLst>
              <a:ext uri="{FF2B5EF4-FFF2-40B4-BE49-F238E27FC236}">
                <a16:creationId xmlns:a16="http://schemas.microsoft.com/office/drawing/2014/main" id="{A8F15452-FAC1-4952-AC03-C762894C4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95" name="Rectangle 431">
            <a:extLst>
              <a:ext uri="{FF2B5EF4-FFF2-40B4-BE49-F238E27FC236}">
                <a16:creationId xmlns:a16="http://schemas.microsoft.com/office/drawing/2014/main" id="{AC7225E3-25FF-411A-B92A-72BC4875B3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708275"/>
            <a:ext cx="2233613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96" name="Rectangle 432" descr="右上がり対角線 (反転)">
            <a:extLst>
              <a:ext uri="{FF2B5EF4-FFF2-40B4-BE49-F238E27FC236}">
                <a16:creationId xmlns:a16="http://schemas.microsoft.com/office/drawing/2014/main" id="{9FC7EC64-C3C6-4B5F-A1A8-C98BEE3BE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77971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297" name="Text Box 433">
            <a:extLst>
              <a:ext uri="{FF2B5EF4-FFF2-40B4-BE49-F238E27FC236}">
                <a16:creationId xmlns:a16="http://schemas.microsoft.com/office/drawing/2014/main" id="{3D026EBB-EAA8-41C5-A2BA-5F641C3428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307498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298" name="Text Box 434">
            <a:extLst>
              <a:ext uri="{FF2B5EF4-FFF2-40B4-BE49-F238E27FC236}">
                <a16:creationId xmlns:a16="http://schemas.microsoft.com/office/drawing/2014/main" id="{1CBD44B0-2CDD-47F9-A245-4DCBBC2A1D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27178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299" name="Group 435">
            <a:extLst>
              <a:ext uri="{FF2B5EF4-FFF2-40B4-BE49-F238E27FC236}">
                <a16:creationId xmlns:a16="http://schemas.microsoft.com/office/drawing/2014/main" id="{335257DF-CB54-47F5-874B-6B40AE8FF7F6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28527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369711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32544564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026235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584480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01574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6841107"/>
                  </a:ext>
                </a:extLst>
              </a:tr>
            </a:tbl>
          </a:graphicData>
        </a:graphic>
      </p:graphicFrame>
      <p:sp>
        <p:nvSpPr>
          <p:cNvPr id="37316" name="Text Box 452">
            <a:extLst>
              <a:ext uri="{FF2B5EF4-FFF2-40B4-BE49-F238E27FC236}">
                <a16:creationId xmlns:a16="http://schemas.microsoft.com/office/drawing/2014/main" id="{CEABEAD4-6EF1-44FE-BAB6-DC994DF8C9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30686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317" name="Text Box 453">
            <a:extLst>
              <a:ext uri="{FF2B5EF4-FFF2-40B4-BE49-F238E27FC236}">
                <a16:creationId xmlns:a16="http://schemas.microsoft.com/office/drawing/2014/main" id="{EE01AE2A-13F1-44BC-B281-7B56E1D23A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338772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318" name="Rectangle 454">
            <a:extLst>
              <a:ext uri="{FF2B5EF4-FFF2-40B4-BE49-F238E27FC236}">
                <a16:creationId xmlns:a16="http://schemas.microsoft.com/office/drawing/2014/main" id="{AE086230-2D4B-40EE-A4EC-C3667ADFF0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19" name="Rectangle 455">
            <a:extLst>
              <a:ext uri="{FF2B5EF4-FFF2-40B4-BE49-F238E27FC236}">
                <a16:creationId xmlns:a16="http://schemas.microsoft.com/office/drawing/2014/main" id="{5FF76FDD-C4CF-4151-8AA4-4D5C908C0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644900"/>
            <a:ext cx="2233613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20" name="Rectangle 456" descr="右上がり対角線 (反転)">
            <a:extLst>
              <a:ext uri="{FF2B5EF4-FFF2-40B4-BE49-F238E27FC236}">
                <a16:creationId xmlns:a16="http://schemas.microsoft.com/office/drawing/2014/main" id="{5FA80A00-51C9-48F2-B911-A33523290A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21" name="Text Box 457">
            <a:extLst>
              <a:ext uri="{FF2B5EF4-FFF2-40B4-BE49-F238E27FC236}">
                <a16:creationId xmlns:a16="http://schemas.microsoft.com/office/drawing/2014/main" id="{B8CBA778-57C9-4C03-A88A-8E3138D517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322" name="Text Box 458">
            <a:extLst>
              <a:ext uri="{FF2B5EF4-FFF2-40B4-BE49-F238E27FC236}">
                <a16:creationId xmlns:a16="http://schemas.microsoft.com/office/drawing/2014/main" id="{32CA1FAE-457B-4DB8-833F-B33FEC2128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36544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323" name="Group 459">
            <a:extLst>
              <a:ext uri="{FF2B5EF4-FFF2-40B4-BE49-F238E27FC236}">
                <a16:creationId xmlns:a16="http://schemas.microsoft.com/office/drawing/2014/main" id="{9941A113-DD2E-4F95-A15B-6287C85CA1EA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24819470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7641918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846099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80889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415745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703790"/>
                  </a:ext>
                </a:extLst>
              </a:tr>
            </a:tbl>
          </a:graphicData>
        </a:graphic>
      </p:graphicFrame>
      <p:sp>
        <p:nvSpPr>
          <p:cNvPr id="37340" name="Text Box 476">
            <a:extLst>
              <a:ext uri="{FF2B5EF4-FFF2-40B4-BE49-F238E27FC236}">
                <a16:creationId xmlns:a16="http://schemas.microsoft.com/office/drawing/2014/main" id="{5080A201-7D58-432B-94AC-5B2134CEC6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341" name="Text Box 477">
            <a:extLst>
              <a:ext uri="{FF2B5EF4-FFF2-40B4-BE49-F238E27FC236}">
                <a16:creationId xmlns:a16="http://schemas.microsoft.com/office/drawing/2014/main" id="{7E50859D-C235-403B-A118-2327115FD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390" name="Rectangle 526">
            <a:extLst>
              <a:ext uri="{FF2B5EF4-FFF2-40B4-BE49-F238E27FC236}">
                <a16:creationId xmlns:a16="http://schemas.microsoft.com/office/drawing/2014/main" id="{6392B74C-D58F-49C6-8153-1B7EE2DFB2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91" name="Rectangle 527">
            <a:extLst>
              <a:ext uri="{FF2B5EF4-FFF2-40B4-BE49-F238E27FC236}">
                <a16:creationId xmlns:a16="http://schemas.microsoft.com/office/drawing/2014/main" id="{F08451F9-4537-4F6D-A097-39B3EA7023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581525"/>
            <a:ext cx="2233613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92" name="Rectangle 528" descr="右上がり対角線 (反転)">
            <a:extLst>
              <a:ext uri="{FF2B5EF4-FFF2-40B4-BE49-F238E27FC236}">
                <a16:creationId xmlns:a16="http://schemas.microsoft.com/office/drawing/2014/main" id="{37BACA81-1ACC-428D-8933-9087F875DA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393" name="Text Box 529">
            <a:extLst>
              <a:ext uri="{FF2B5EF4-FFF2-40B4-BE49-F238E27FC236}">
                <a16:creationId xmlns:a16="http://schemas.microsoft.com/office/drawing/2014/main" id="{CC79009F-FB7C-406F-9BF7-E708D76FCD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394" name="Text Box 530">
            <a:extLst>
              <a:ext uri="{FF2B5EF4-FFF2-40B4-BE49-F238E27FC236}">
                <a16:creationId xmlns:a16="http://schemas.microsoft.com/office/drawing/2014/main" id="{1774176D-1414-4CA4-A110-248A6F8B4E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459105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395" name="Group 531">
            <a:extLst>
              <a:ext uri="{FF2B5EF4-FFF2-40B4-BE49-F238E27FC236}">
                <a16:creationId xmlns:a16="http://schemas.microsoft.com/office/drawing/2014/main" id="{2FC90B81-55FE-45A5-A69B-A4AC77101AA9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23058615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159218102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308977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923992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574569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359446"/>
                  </a:ext>
                </a:extLst>
              </a:tr>
            </a:tbl>
          </a:graphicData>
        </a:graphic>
      </p:graphicFrame>
      <p:sp>
        <p:nvSpPr>
          <p:cNvPr id="37412" name="Text Box 548">
            <a:extLst>
              <a:ext uri="{FF2B5EF4-FFF2-40B4-BE49-F238E27FC236}">
                <a16:creationId xmlns:a16="http://schemas.microsoft.com/office/drawing/2014/main" id="{DAD3DFB2-E9DD-405D-B4EF-5615F8B30A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413" name="Text Box 549">
            <a:extLst>
              <a:ext uri="{FF2B5EF4-FFF2-40B4-BE49-F238E27FC236}">
                <a16:creationId xmlns:a16="http://schemas.microsoft.com/office/drawing/2014/main" id="{731A8F38-6EE4-418D-B9B9-1688BD00EB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414" name="Rectangle 550">
            <a:extLst>
              <a:ext uri="{FF2B5EF4-FFF2-40B4-BE49-F238E27FC236}">
                <a16:creationId xmlns:a16="http://schemas.microsoft.com/office/drawing/2014/main" id="{E317A2B8-86A5-46BA-9506-CA29EE19EA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8150"/>
            <a:ext cx="446563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415" name="Rectangle 551">
            <a:extLst>
              <a:ext uri="{FF2B5EF4-FFF2-40B4-BE49-F238E27FC236}">
                <a16:creationId xmlns:a16="http://schemas.microsoft.com/office/drawing/2014/main" id="{DB796319-C8D2-4A2F-A70C-A828BD351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8150"/>
            <a:ext cx="2233613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416" name="Rectangle 552" descr="右上がり対角線 (反転)">
            <a:extLst>
              <a:ext uri="{FF2B5EF4-FFF2-40B4-BE49-F238E27FC236}">
                <a16:creationId xmlns:a16="http://schemas.microsoft.com/office/drawing/2014/main" id="{E82DF269-4D79-47F5-9B74-CCBB969D08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417" name="Text Box 553">
            <a:extLst>
              <a:ext uri="{FF2B5EF4-FFF2-40B4-BE49-F238E27FC236}">
                <a16:creationId xmlns:a16="http://schemas.microsoft.com/office/drawing/2014/main" id="{89CCEA76-41FE-4370-84FB-3883B8FE36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3988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418" name="Text Box 554">
            <a:extLst>
              <a:ext uri="{FF2B5EF4-FFF2-40B4-BE49-F238E27FC236}">
                <a16:creationId xmlns:a16="http://schemas.microsoft.com/office/drawing/2014/main" id="{AA1A41D6-C070-4063-A97A-13E85310B9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2550" y="552767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419" name="Group 555">
            <a:extLst>
              <a:ext uri="{FF2B5EF4-FFF2-40B4-BE49-F238E27FC236}">
                <a16:creationId xmlns:a16="http://schemas.microsoft.com/office/drawing/2014/main" id="{DEB7396B-890F-4030-B689-C014AC838C5D}"/>
              </a:ext>
            </a:extLst>
          </p:cNvPr>
          <p:cNvGraphicFramePr>
            <a:graphicFrameLocks noGrp="1"/>
          </p:cNvGraphicFramePr>
          <p:nvPr/>
        </p:nvGraphicFramePr>
        <p:xfrm>
          <a:off x="2792413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757036724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59740230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5802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56496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118755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98781"/>
                  </a:ext>
                </a:extLst>
              </a:tr>
            </a:tbl>
          </a:graphicData>
        </a:graphic>
      </p:graphicFrame>
      <p:sp>
        <p:nvSpPr>
          <p:cNvPr id="37436" name="Text Box 572">
            <a:extLst>
              <a:ext uri="{FF2B5EF4-FFF2-40B4-BE49-F238E27FC236}">
                <a16:creationId xmlns:a16="http://schemas.microsoft.com/office/drawing/2014/main" id="{DE5C89DD-A0E7-49D7-950F-84474680FC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825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437" name="Text Box 573">
            <a:extLst>
              <a:ext uri="{FF2B5EF4-FFF2-40B4-BE49-F238E27FC236}">
                <a16:creationId xmlns:a16="http://schemas.microsoft.com/office/drawing/2014/main" id="{E366B192-03BF-4C49-A303-42DC68374B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4213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582" name="Rectangle 718">
            <a:extLst>
              <a:ext uri="{FF2B5EF4-FFF2-40B4-BE49-F238E27FC236}">
                <a16:creationId xmlns:a16="http://schemas.microsoft.com/office/drawing/2014/main" id="{29608F69-E65A-4F18-A8C9-B87F17657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583" name="Rectangle 719">
            <a:extLst>
              <a:ext uri="{FF2B5EF4-FFF2-40B4-BE49-F238E27FC236}">
                <a16:creationId xmlns:a16="http://schemas.microsoft.com/office/drawing/2014/main" id="{6098ABD9-BA34-450E-8F07-09C32FA6C9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2233612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584" name="Rectangle 720" descr="右上がり対角線 (反転)">
            <a:extLst>
              <a:ext uri="{FF2B5EF4-FFF2-40B4-BE49-F238E27FC236}">
                <a16:creationId xmlns:a16="http://schemas.microsoft.com/office/drawing/2014/main" id="{119A6A9F-C588-44F2-88E8-1FE3A96CD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585" name="Text Box 721">
            <a:extLst>
              <a:ext uri="{FF2B5EF4-FFF2-40B4-BE49-F238E27FC236}">
                <a16:creationId xmlns:a16="http://schemas.microsoft.com/office/drawing/2014/main" id="{8A0882FA-3BAF-4AA3-96B9-9E9A8CD0A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1203325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586" name="Text Box 722">
            <a:extLst>
              <a:ext uri="{FF2B5EF4-FFF2-40B4-BE49-F238E27FC236}">
                <a16:creationId xmlns:a16="http://schemas.microsoft.com/office/drawing/2014/main" id="{61D276ED-C654-46C3-9DA7-2E9D3BEA20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587" name="Group 723">
            <a:extLst>
              <a:ext uri="{FF2B5EF4-FFF2-40B4-BE49-F238E27FC236}">
                <a16:creationId xmlns:a16="http://schemas.microsoft.com/office/drawing/2014/main" id="{CB6549D8-5100-4BA2-A11E-0AE36FD6C1B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981075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54295178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747324773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4377712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241502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198172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6284618"/>
                  </a:ext>
                </a:extLst>
              </a:tr>
            </a:tbl>
          </a:graphicData>
        </a:graphic>
      </p:graphicFrame>
      <p:sp>
        <p:nvSpPr>
          <p:cNvPr id="37604" name="Text Box 740">
            <a:extLst>
              <a:ext uri="{FF2B5EF4-FFF2-40B4-BE49-F238E27FC236}">
                <a16:creationId xmlns:a16="http://schemas.microsoft.com/office/drawing/2014/main" id="{3922EC05-5B19-4B87-B257-BA3DF25B2F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119697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605" name="Text Box 741">
            <a:extLst>
              <a:ext uri="{FF2B5EF4-FFF2-40B4-BE49-F238E27FC236}">
                <a16:creationId xmlns:a16="http://schemas.microsoft.com/office/drawing/2014/main" id="{6E96F1C6-D58F-48FD-BA68-A56C4CA7C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1516063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606" name="Rectangle 742">
            <a:extLst>
              <a:ext uri="{FF2B5EF4-FFF2-40B4-BE49-F238E27FC236}">
                <a16:creationId xmlns:a16="http://schemas.microsoft.com/office/drawing/2014/main" id="{3C8560F8-174F-45AB-B451-0FAB6D817A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773238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07" name="Rectangle 743">
            <a:extLst>
              <a:ext uri="{FF2B5EF4-FFF2-40B4-BE49-F238E27FC236}">
                <a16:creationId xmlns:a16="http://schemas.microsoft.com/office/drawing/2014/main" id="{F16B8B7D-ACCE-4336-99D0-8C5828784B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773238"/>
            <a:ext cx="2233612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08" name="Rectangle 744" descr="右上がり対角線 (反転)">
            <a:extLst>
              <a:ext uri="{FF2B5EF4-FFF2-40B4-BE49-F238E27FC236}">
                <a16:creationId xmlns:a16="http://schemas.microsoft.com/office/drawing/2014/main" id="{BFEB1430-1329-428C-97D2-E25E747CB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1844675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09" name="Text Box 745">
            <a:extLst>
              <a:ext uri="{FF2B5EF4-FFF2-40B4-BE49-F238E27FC236}">
                <a16:creationId xmlns:a16="http://schemas.microsoft.com/office/drawing/2014/main" id="{CE7853F4-10F1-4FBE-BBFF-425FD0CE4E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2139950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610" name="Text Box 746">
            <a:extLst>
              <a:ext uri="{FF2B5EF4-FFF2-40B4-BE49-F238E27FC236}">
                <a16:creationId xmlns:a16="http://schemas.microsoft.com/office/drawing/2014/main" id="{97E05B22-A921-44CE-9059-A828C92415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17827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611" name="Group 747">
            <a:extLst>
              <a:ext uri="{FF2B5EF4-FFF2-40B4-BE49-F238E27FC236}">
                <a16:creationId xmlns:a16="http://schemas.microsoft.com/office/drawing/2014/main" id="{B825821C-76E1-4A73-8A6D-FA615F0B6782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1917700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086542514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22240094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0697720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057052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563691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4974289"/>
                  </a:ext>
                </a:extLst>
              </a:tr>
            </a:tbl>
          </a:graphicData>
        </a:graphic>
      </p:graphicFrame>
      <p:sp>
        <p:nvSpPr>
          <p:cNvPr id="37628" name="Text Box 764">
            <a:extLst>
              <a:ext uri="{FF2B5EF4-FFF2-40B4-BE49-F238E27FC236}">
                <a16:creationId xmlns:a16="http://schemas.microsoft.com/office/drawing/2014/main" id="{BD4D1E73-E17F-4769-82E1-A510AB9F28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21336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629" name="Text Box 765">
            <a:extLst>
              <a:ext uri="{FF2B5EF4-FFF2-40B4-BE49-F238E27FC236}">
                <a16:creationId xmlns:a16="http://schemas.microsoft.com/office/drawing/2014/main" id="{0D5869AB-247B-424E-9E96-39EBF2FFDE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2452688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630" name="Rectangle 766">
            <a:extLst>
              <a:ext uri="{FF2B5EF4-FFF2-40B4-BE49-F238E27FC236}">
                <a16:creationId xmlns:a16="http://schemas.microsoft.com/office/drawing/2014/main" id="{2AA98997-959B-4654-A05E-4E98497836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8275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31" name="Rectangle 767">
            <a:extLst>
              <a:ext uri="{FF2B5EF4-FFF2-40B4-BE49-F238E27FC236}">
                <a16:creationId xmlns:a16="http://schemas.microsoft.com/office/drawing/2014/main" id="{DD9043E7-B53F-4ECC-AA25-8DBE2F705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708275"/>
            <a:ext cx="2233612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32" name="Rectangle 768" descr="右上がり対角線 (反転)">
            <a:extLst>
              <a:ext uri="{FF2B5EF4-FFF2-40B4-BE49-F238E27FC236}">
                <a16:creationId xmlns:a16="http://schemas.microsoft.com/office/drawing/2014/main" id="{2038B998-6D99-43B6-9ED9-D8CBE91DD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77971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33" name="Text Box 769">
            <a:extLst>
              <a:ext uri="{FF2B5EF4-FFF2-40B4-BE49-F238E27FC236}">
                <a16:creationId xmlns:a16="http://schemas.microsoft.com/office/drawing/2014/main" id="{0FB13814-06E3-4619-98EF-DE452E554E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307498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634" name="Text Box 770">
            <a:extLst>
              <a:ext uri="{FF2B5EF4-FFF2-40B4-BE49-F238E27FC236}">
                <a16:creationId xmlns:a16="http://schemas.microsoft.com/office/drawing/2014/main" id="{0E4A2BAA-5500-4F6D-8224-91B779891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27178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635" name="Group 771">
            <a:extLst>
              <a:ext uri="{FF2B5EF4-FFF2-40B4-BE49-F238E27FC236}">
                <a16:creationId xmlns:a16="http://schemas.microsoft.com/office/drawing/2014/main" id="{3856D3D9-8714-40A1-8F51-E09F2930ADD8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285273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599644117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65071010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13942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03782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444473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9620338"/>
                  </a:ext>
                </a:extLst>
              </a:tr>
            </a:tbl>
          </a:graphicData>
        </a:graphic>
      </p:graphicFrame>
      <p:sp>
        <p:nvSpPr>
          <p:cNvPr id="37652" name="Text Box 788">
            <a:extLst>
              <a:ext uri="{FF2B5EF4-FFF2-40B4-BE49-F238E27FC236}">
                <a16:creationId xmlns:a16="http://schemas.microsoft.com/office/drawing/2014/main" id="{C53CF7FB-FF77-457D-8271-7AB32F2385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30686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653" name="Text Box 789">
            <a:extLst>
              <a:ext uri="{FF2B5EF4-FFF2-40B4-BE49-F238E27FC236}">
                <a16:creationId xmlns:a16="http://schemas.microsoft.com/office/drawing/2014/main" id="{2A40B7E1-F0C1-479F-92F5-9AC3A4155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338772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654" name="Rectangle 790">
            <a:extLst>
              <a:ext uri="{FF2B5EF4-FFF2-40B4-BE49-F238E27FC236}">
                <a16:creationId xmlns:a16="http://schemas.microsoft.com/office/drawing/2014/main" id="{043EF7EF-534D-461C-9B72-822EB4608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55" name="Rectangle 791">
            <a:extLst>
              <a:ext uri="{FF2B5EF4-FFF2-40B4-BE49-F238E27FC236}">
                <a16:creationId xmlns:a16="http://schemas.microsoft.com/office/drawing/2014/main" id="{43469E96-0701-488A-92FD-37938D23C1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644900"/>
            <a:ext cx="2233612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56" name="Rectangle 792" descr="右上がり対角線 (反転)">
            <a:extLst>
              <a:ext uri="{FF2B5EF4-FFF2-40B4-BE49-F238E27FC236}">
                <a16:creationId xmlns:a16="http://schemas.microsoft.com/office/drawing/2014/main" id="{11708489-848D-4386-88B9-BFD0CA5F7E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1633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57" name="Text Box 793">
            <a:extLst>
              <a:ext uri="{FF2B5EF4-FFF2-40B4-BE49-F238E27FC236}">
                <a16:creationId xmlns:a16="http://schemas.microsoft.com/office/drawing/2014/main" id="{3800F662-E7FF-4038-8B82-FA9291F6A0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01161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658" name="Text Box 794">
            <a:extLst>
              <a:ext uri="{FF2B5EF4-FFF2-40B4-BE49-F238E27FC236}">
                <a16:creationId xmlns:a16="http://schemas.microsoft.com/office/drawing/2014/main" id="{C9EDC373-2423-40E5-849B-144749C181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36544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659" name="Group 795">
            <a:extLst>
              <a:ext uri="{FF2B5EF4-FFF2-40B4-BE49-F238E27FC236}">
                <a16:creationId xmlns:a16="http://schemas.microsoft.com/office/drawing/2014/main" id="{758360EB-1F0F-440D-8D8E-100AD3B1B211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378936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82958872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476638860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25755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66957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869494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0730961"/>
                  </a:ext>
                </a:extLst>
              </a:tr>
            </a:tbl>
          </a:graphicData>
        </a:graphic>
      </p:graphicFrame>
      <p:sp>
        <p:nvSpPr>
          <p:cNvPr id="37676" name="Text Box 812">
            <a:extLst>
              <a:ext uri="{FF2B5EF4-FFF2-40B4-BE49-F238E27FC236}">
                <a16:creationId xmlns:a16="http://schemas.microsoft.com/office/drawing/2014/main" id="{CEBFA670-D933-49BB-BB1A-D9FF45676E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677" name="Text Box 813">
            <a:extLst>
              <a:ext uri="{FF2B5EF4-FFF2-40B4-BE49-F238E27FC236}">
                <a16:creationId xmlns:a16="http://schemas.microsoft.com/office/drawing/2014/main" id="{D03674C7-0303-4FB3-AFF9-5A830BE8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432435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678" name="Rectangle 814">
            <a:extLst>
              <a:ext uri="{FF2B5EF4-FFF2-40B4-BE49-F238E27FC236}">
                <a16:creationId xmlns:a16="http://schemas.microsoft.com/office/drawing/2014/main" id="{6D3474D6-0E4C-4507-B1B8-384A0C2A4B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79" name="Rectangle 815">
            <a:extLst>
              <a:ext uri="{FF2B5EF4-FFF2-40B4-BE49-F238E27FC236}">
                <a16:creationId xmlns:a16="http://schemas.microsoft.com/office/drawing/2014/main" id="{3192E43B-A9E9-42D8-9D95-EB02C5AF65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581525"/>
            <a:ext cx="2233612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80" name="Rectangle 816" descr="右上がり対角線 (反転)">
            <a:extLst>
              <a:ext uri="{FF2B5EF4-FFF2-40B4-BE49-F238E27FC236}">
                <a16:creationId xmlns:a16="http://schemas.microsoft.com/office/drawing/2014/main" id="{0FC86F45-206B-4BB1-9A95-77DE10C2D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4652963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681" name="Text Box 817">
            <a:extLst>
              <a:ext uri="{FF2B5EF4-FFF2-40B4-BE49-F238E27FC236}">
                <a16:creationId xmlns:a16="http://schemas.microsoft.com/office/drawing/2014/main" id="{EAFD5CF4-36F6-425B-BB53-1378DEFBEF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4948238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682" name="Text Box 818">
            <a:extLst>
              <a:ext uri="{FF2B5EF4-FFF2-40B4-BE49-F238E27FC236}">
                <a16:creationId xmlns:a16="http://schemas.microsoft.com/office/drawing/2014/main" id="{D3745483-F7F2-49CE-9FED-72251D7B31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459105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683" name="Group 819">
            <a:extLst>
              <a:ext uri="{FF2B5EF4-FFF2-40B4-BE49-F238E27FC236}">
                <a16:creationId xmlns:a16="http://schemas.microsoft.com/office/drawing/2014/main" id="{CCF2F0E2-CE0D-49B4-864B-01705483C10B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4725988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27329203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99967396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0332124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838161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170188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69562"/>
                  </a:ext>
                </a:extLst>
              </a:tr>
            </a:tbl>
          </a:graphicData>
        </a:graphic>
      </p:graphicFrame>
      <p:sp>
        <p:nvSpPr>
          <p:cNvPr id="37700" name="Text Box 836">
            <a:extLst>
              <a:ext uri="{FF2B5EF4-FFF2-40B4-BE49-F238E27FC236}">
                <a16:creationId xmlns:a16="http://schemas.microsoft.com/office/drawing/2014/main" id="{ED273E6A-C6F0-46DC-B81C-44F359D85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494188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701" name="Text Box 837">
            <a:extLst>
              <a:ext uri="{FF2B5EF4-FFF2-40B4-BE49-F238E27FC236}">
                <a16:creationId xmlns:a16="http://schemas.microsoft.com/office/drawing/2014/main" id="{E2008360-138F-4F3B-9480-C45A1E8CFE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5260975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  <p:sp>
        <p:nvSpPr>
          <p:cNvPr id="37702" name="Rectangle 838">
            <a:extLst>
              <a:ext uri="{FF2B5EF4-FFF2-40B4-BE49-F238E27FC236}">
                <a16:creationId xmlns:a16="http://schemas.microsoft.com/office/drawing/2014/main" id="{E95136E4-1B2E-409E-BFD2-F1CD2F0224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8150"/>
            <a:ext cx="446563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703" name="Rectangle 839">
            <a:extLst>
              <a:ext uri="{FF2B5EF4-FFF2-40B4-BE49-F238E27FC236}">
                <a16:creationId xmlns:a16="http://schemas.microsoft.com/office/drawing/2014/main" id="{5A9E495B-5B48-47A6-B610-DC9E4B3EDC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8150"/>
            <a:ext cx="2233612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704" name="Rectangle 840" descr="右上がり対角線 (反転)">
            <a:extLst>
              <a:ext uri="{FF2B5EF4-FFF2-40B4-BE49-F238E27FC236}">
                <a16:creationId xmlns:a16="http://schemas.microsoft.com/office/drawing/2014/main" id="{05A14B54-D3B9-46B9-9796-FF6250B2BE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589588"/>
            <a:ext cx="863600" cy="7207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705" name="Text Box 841">
            <a:extLst>
              <a:ext uri="{FF2B5EF4-FFF2-40B4-BE49-F238E27FC236}">
                <a16:creationId xmlns:a16="http://schemas.microsoft.com/office/drawing/2014/main" id="{AB625194-3146-484C-91FA-11CDF3FEF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2500" y="5884863"/>
            <a:ext cx="1225550" cy="42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</a:t>
            </a:r>
          </a:p>
        </p:txBody>
      </p:sp>
      <p:sp>
        <p:nvSpPr>
          <p:cNvPr id="37706" name="Text Box 842">
            <a:extLst>
              <a:ext uri="{FF2B5EF4-FFF2-40B4-BE49-F238E27FC236}">
                <a16:creationId xmlns:a16="http://schemas.microsoft.com/office/drawing/2014/main" id="{343EE8C9-23B2-4731-8692-3F30779EA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1063" y="552767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7707" name="Group 843">
            <a:extLst>
              <a:ext uri="{FF2B5EF4-FFF2-40B4-BE49-F238E27FC236}">
                <a16:creationId xmlns:a16="http://schemas.microsoft.com/office/drawing/2014/main" id="{63F96CAE-ABE6-4710-9A43-A5BAC0E13F89}"/>
              </a:ext>
            </a:extLst>
          </p:cNvPr>
          <p:cNvGraphicFramePr>
            <a:graphicFrameLocks noGrp="1"/>
          </p:cNvGraphicFramePr>
          <p:nvPr/>
        </p:nvGraphicFramePr>
        <p:xfrm>
          <a:off x="7400925" y="5662613"/>
          <a:ext cx="2016125" cy="50976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764238003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18979088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4238405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163218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679487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817120"/>
                  </a:ext>
                </a:extLst>
              </a:tr>
            </a:tbl>
          </a:graphicData>
        </a:graphic>
      </p:graphicFrame>
      <p:sp>
        <p:nvSpPr>
          <p:cNvPr id="37724" name="Text Box 860">
            <a:extLst>
              <a:ext uri="{FF2B5EF4-FFF2-40B4-BE49-F238E27FC236}">
                <a16:creationId xmlns:a16="http://schemas.microsoft.com/office/drawing/2014/main" id="{3E49AD65-6080-4998-B824-7D1785CFB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0338" y="587851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7725" name="Text Box 861">
            <a:extLst>
              <a:ext uri="{FF2B5EF4-FFF2-40B4-BE49-F238E27FC236}">
                <a16:creationId xmlns:a16="http://schemas.microsoft.com/office/drawing/2014/main" id="{9978A7D6-2581-4F2F-9C16-F3062E1DD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2725" y="6197600"/>
            <a:ext cx="15843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/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円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ja-JP" altLang="en-US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税込</a:t>
            </a:r>
            <a:r>
              <a:rPr lang="en-US" altLang="ja-JP" sz="600" b="1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1" name="Rectangle 403">
            <a:extLst>
              <a:ext uri="{FF2B5EF4-FFF2-40B4-BE49-F238E27FC236}">
                <a16:creationId xmlns:a16="http://schemas.microsoft.com/office/drawing/2014/main" id="{9E4C09D9-1963-4B66-B95A-18C04F0D0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1196975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292" name="Rectangle 404">
            <a:extLst>
              <a:ext uri="{FF2B5EF4-FFF2-40B4-BE49-F238E27FC236}">
                <a16:creationId xmlns:a16="http://schemas.microsoft.com/office/drawing/2014/main" id="{025374CD-2B46-4246-B313-2381842AD2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216058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0" name="Rectangle 2">
            <a:extLst>
              <a:ext uri="{FF2B5EF4-FFF2-40B4-BE49-F238E27FC236}">
                <a16:creationId xmlns:a16="http://schemas.microsoft.com/office/drawing/2014/main" id="{ED1DAA10-254B-4996-8F34-830724860A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7892" name="Rectangle 4" descr="右上がり対角線 (反転)">
            <a:extLst>
              <a:ext uri="{FF2B5EF4-FFF2-40B4-BE49-F238E27FC236}">
                <a16:creationId xmlns:a16="http://schemas.microsoft.com/office/drawing/2014/main" id="{C6FD7615-C40B-4476-985E-2D49694E79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7893" name="Text Box 5">
            <a:extLst>
              <a:ext uri="{FF2B5EF4-FFF2-40B4-BE49-F238E27FC236}">
                <a16:creationId xmlns:a16="http://schemas.microsoft.com/office/drawing/2014/main" id="{4B3D9698-B011-480C-A49D-6A38000928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7894" name="Text Box 6">
            <a:extLst>
              <a:ext uri="{FF2B5EF4-FFF2-40B4-BE49-F238E27FC236}">
                <a16:creationId xmlns:a16="http://schemas.microsoft.com/office/drawing/2014/main" id="{14474E46-DB16-4BF2-A105-85AF296A3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308" name="Group 420">
            <a:extLst>
              <a:ext uri="{FF2B5EF4-FFF2-40B4-BE49-F238E27FC236}">
                <a16:creationId xmlns:a16="http://schemas.microsoft.com/office/drawing/2014/main" id="{26027C89-3D4B-4939-974E-13A5BF259F22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336120663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36149291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418463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243259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687770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7739781"/>
                  </a:ext>
                </a:extLst>
              </a:tr>
            </a:tbl>
          </a:graphicData>
        </a:graphic>
      </p:graphicFrame>
      <p:sp>
        <p:nvSpPr>
          <p:cNvPr id="37915" name="Text Box 27">
            <a:extLst>
              <a:ext uri="{FF2B5EF4-FFF2-40B4-BE49-F238E27FC236}">
                <a16:creationId xmlns:a16="http://schemas.microsoft.com/office/drawing/2014/main" id="{521FE90F-1D2E-4388-9745-6E44E50240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332" name="Rectangle 444">
            <a:extLst>
              <a:ext uri="{FF2B5EF4-FFF2-40B4-BE49-F238E27FC236}">
                <a16:creationId xmlns:a16="http://schemas.microsoft.com/office/drawing/2014/main" id="{E5E969C6-4F4B-4311-A645-8B375A281D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1196975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33" name="Rectangle 445">
            <a:extLst>
              <a:ext uri="{FF2B5EF4-FFF2-40B4-BE49-F238E27FC236}">
                <a16:creationId xmlns:a16="http://schemas.microsoft.com/office/drawing/2014/main" id="{88F8FEE6-747C-4AE6-BA79-F10C815BE5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836613"/>
            <a:ext cx="216058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34" name="Rectangle 446" descr="右上がり対角線 (反転)">
            <a:extLst>
              <a:ext uri="{FF2B5EF4-FFF2-40B4-BE49-F238E27FC236}">
                <a16:creationId xmlns:a16="http://schemas.microsoft.com/office/drawing/2014/main" id="{64F93D69-F51C-465A-97F6-D8F3AA4622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908050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35" name="Text Box 447">
            <a:extLst>
              <a:ext uri="{FF2B5EF4-FFF2-40B4-BE49-F238E27FC236}">
                <a16:creationId xmlns:a16="http://schemas.microsoft.com/office/drawing/2014/main" id="{28204B74-3E32-4B36-A24B-29BB6B643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336" name="Text Box 448">
            <a:extLst>
              <a:ext uri="{FF2B5EF4-FFF2-40B4-BE49-F238E27FC236}">
                <a16:creationId xmlns:a16="http://schemas.microsoft.com/office/drawing/2014/main" id="{E1C564E6-5FD9-4D0E-A061-F93CA2286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846138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337" name="Group 449">
            <a:extLst>
              <a:ext uri="{FF2B5EF4-FFF2-40B4-BE49-F238E27FC236}">
                <a16:creationId xmlns:a16="http://schemas.microsoft.com/office/drawing/2014/main" id="{DF38461A-3A2D-400D-A937-33110F139A3C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69357462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57007646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467427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947734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469966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0658682"/>
                  </a:ext>
                </a:extLst>
              </a:tr>
            </a:tbl>
          </a:graphicData>
        </a:graphic>
      </p:graphicFrame>
      <p:sp>
        <p:nvSpPr>
          <p:cNvPr id="38354" name="Text Box 466">
            <a:extLst>
              <a:ext uri="{FF2B5EF4-FFF2-40B4-BE49-F238E27FC236}">
                <a16:creationId xmlns:a16="http://schemas.microsoft.com/office/drawing/2014/main" id="{3EDC27D8-EAB9-4B20-AB0E-ADB5C6F74D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378" name="Rectangle 490">
            <a:extLst>
              <a:ext uri="{FF2B5EF4-FFF2-40B4-BE49-F238E27FC236}">
                <a16:creationId xmlns:a16="http://schemas.microsoft.com/office/drawing/2014/main" id="{D5B52616-9CBD-421D-BF1D-A625E69BD4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1196975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79" name="Rectangle 491">
            <a:extLst>
              <a:ext uri="{FF2B5EF4-FFF2-40B4-BE49-F238E27FC236}">
                <a16:creationId xmlns:a16="http://schemas.microsoft.com/office/drawing/2014/main" id="{EE9CFAC0-F2F0-420F-8169-3C52D7EE9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216058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80" name="Rectangle 492" descr="右上がり対角線 (反転)">
            <a:extLst>
              <a:ext uri="{FF2B5EF4-FFF2-40B4-BE49-F238E27FC236}">
                <a16:creationId xmlns:a16="http://schemas.microsoft.com/office/drawing/2014/main" id="{A0C914BC-7EA1-4EBD-8F9F-AB12F5EBC0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381" name="Text Box 493">
            <a:extLst>
              <a:ext uri="{FF2B5EF4-FFF2-40B4-BE49-F238E27FC236}">
                <a16:creationId xmlns:a16="http://schemas.microsoft.com/office/drawing/2014/main" id="{677B21D6-622E-416E-8BB0-3E95E7045A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382" name="Text Box 494">
            <a:extLst>
              <a:ext uri="{FF2B5EF4-FFF2-40B4-BE49-F238E27FC236}">
                <a16:creationId xmlns:a16="http://schemas.microsoft.com/office/drawing/2014/main" id="{FDDACF9D-4196-4FBC-B64F-09EAFB3D1C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383" name="Group 495">
            <a:extLst>
              <a:ext uri="{FF2B5EF4-FFF2-40B4-BE49-F238E27FC236}">
                <a16:creationId xmlns:a16="http://schemas.microsoft.com/office/drawing/2014/main" id="{48E1DA25-BDC7-4458-88C1-74538141DD78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288331095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95888971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96912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4866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17018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7815926"/>
                  </a:ext>
                </a:extLst>
              </a:tr>
            </a:tbl>
          </a:graphicData>
        </a:graphic>
      </p:graphicFrame>
      <p:sp>
        <p:nvSpPr>
          <p:cNvPr id="38400" name="Text Box 512">
            <a:extLst>
              <a:ext uri="{FF2B5EF4-FFF2-40B4-BE49-F238E27FC236}">
                <a16:creationId xmlns:a16="http://schemas.microsoft.com/office/drawing/2014/main" id="{95E5369B-3DEC-4A73-84F1-23AEB20234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424" name="Rectangle 536">
            <a:extLst>
              <a:ext uri="{FF2B5EF4-FFF2-40B4-BE49-F238E27FC236}">
                <a16:creationId xmlns:a16="http://schemas.microsoft.com/office/drawing/2014/main" id="{6B4A9F56-A0E8-47F7-823F-5BF983623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1196975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425" name="Rectangle 537">
            <a:extLst>
              <a:ext uri="{FF2B5EF4-FFF2-40B4-BE49-F238E27FC236}">
                <a16:creationId xmlns:a16="http://schemas.microsoft.com/office/drawing/2014/main" id="{01EF36CB-208B-4B65-A008-1FBF1221F9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836613"/>
            <a:ext cx="216058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426" name="Rectangle 538" descr="右上がり対角線 (反転)">
            <a:extLst>
              <a:ext uri="{FF2B5EF4-FFF2-40B4-BE49-F238E27FC236}">
                <a16:creationId xmlns:a16="http://schemas.microsoft.com/office/drawing/2014/main" id="{C0412EBD-5E9B-4D54-A006-97FBED2586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908050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427" name="Text Box 539">
            <a:extLst>
              <a:ext uri="{FF2B5EF4-FFF2-40B4-BE49-F238E27FC236}">
                <a16:creationId xmlns:a16="http://schemas.microsoft.com/office/drawing/2014/main" id="{26342D2C-4E18-43EC-BD15-84D15598CB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1203325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428" name="Text Box 540">
            <a:extLst>
              <a:ext uri="{FF2B5EF4-FFF2-40B4-BE49-F238E27FC236}">
                <a16:creationId xmlns:a16="http://schemas.microsoft.com/office/drawing/2014/main" id="{72479A2D-08E4-47FF-840C-5C898C7342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846138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429" name="Group 541">
            <a:extLst>
              <a:ext uri="{FF2B5EF4-FFF2-40B4-BE49-F238E27FC236}">
                <a16:creationId xmlns:a16="http://schemas.microsoft.com/office/drawing/2014/main" id="{198A3E0D-792C-46C1-A253-1A87D41AFD6E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1557338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440521097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39198642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702801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504343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700292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8344957"/>
                  </a:ext>
                </a:extLst>
              </a:tr>
            </a:tbl>
          </a:graphicData>
        </a:graphic>
      </p:graphicFrame>
      <p:sp>
        <p:nvSpPr>
          <p:cNvPr id="38446" name="Text Box 558">
            <a:extLst>
              <a:ext uri="{FF2B5EF4-FFF2-40B4-BE49-F238E27FC236}">
                <a16:creationId xmlns:a16="http://schemas.microsoft.com/office/drawing/2014/main" id="{7E249C80-8968-4281-BE86-3FD48C12D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1125538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539" name="Rectangle 651">
            <a:extLst>
              <a:ext uri="{FF2B5EF4-FFF2-40B4-BE49-F238E27FC236}">
                <a16:creationId xmlns:a16="http://schemas.microsoft.com/office/drawing/2014/main" id="{89DE0704-B423-4DA1-A63B-D85621D161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636838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40" name="Rectangle 652">
            <a:extLst>
              <a:ext uri="{FF2B5EF4-FFF2-40B4-BE49-F238E27FC236}">
                <a16:creationId xmlns:a16="http://schemas.microsoft.com/office/drawing/2014/main" id="{5C62EE1D-D099-4046-8AA2-09D08142B2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2276475"/>
            <a:ext cx="216058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41" name="Rectangle 653" descr="右上がり対角線 (反転)">
            <a:extLst>
              <a:ext uri="{FF2B5EF4-FFF2-40B4-BE49-F238E27FC236}">
                <a16:creationId xmlns:a16="http://schemas.microsoft.com/office/drawing/2014/main" id="{7561BF0D-5EB2-4932-B83B-3A8A76C5B9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42" name="Text Box 654">
            <a:extLst>
              <a:ext uri="{FF2B5EF4-FFF2-40B4-BE49-F238E27FC236}">
                <a16:creationId xmlns:a16="http://schemas.microsoft.com/office/drawing/2014/main" id="{0744AB73-7FB9-4552-985C-5E0C176951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543" name="Text Box 655">
            <a:extLst>
              <a:ext uri="{FF2B5EF4-FFF2-40B4-BE49-F238E27FC236}">
                <a16:creationId xmlns:a16="http://schemas.microsoft.com/office/drawing/2014/main" id="{EEDE8DA7-A313-469F-84A0-B26095240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22860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544" name="Group 656">
            <a:extLst>
              <a:ext uri="{FF2B5EF4-FFF2-40B4-BE49-F238E27FC236}">
                <a16:creationId xmlns:a16="http://schemas.microsoft.com/office/drawing/2014/main" id="{ADEF7685-7C6D-48C5-9714-9A8E5DB5469B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428875306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673853975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433276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9182625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894455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01938"/>
                  </a:ext>
                </a:extLst>
              </a:tr>
            </a:tbl>
          </a:graphicData>
        </a:graphic>
      </p:graphicFrame>
      <p:sp>
        <p:nvSpPr>
          <p:cNvPr id="38561" name="Text Box 673">
            <a:extLst>
              <a:ext uri="{FF2B5EF4-FFF2-40B4-BE49-F238E27FC236}">
                <a16:creationId xmlns:a16="http://schemas.microsoft.com/office/drawing/2014/main" id="{5FBD065F-ABE8-4DC7-A4F1-16351A51F8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562" name="Rectangle 674">
            <a:extLst>
              <a:ext uri="{FF2B5EF4-FFF2-40B4-BE49-F238E27FC236}">
                <a16:creationId xmlns:a16="http://schemas.microsoft.com/office/drawing/2014/main" id="{C69192EF-569A-4E70-B8DC-ECC7C3C212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2636838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63" name="Rectangle 675">
            <a:extLst>
              <a:ext uri="{FF2B5EF4-FFF2-40B4-BE49-F238E27FC236}">
                <a16:creationId xmlns:a16="http://schemas.microsoft.com/office/drawing/2014/main" id="{301E5F59-1795-40FF-9A30-6034BAB27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2276475"/>
            <a:ext cx="216058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64" name="Rectangle 676" descr="右上がり対角線 (反転)">
            <a:extLst>
              <a:ext uri="{FF2B5EF4-FFF2-40B4-BE49-F238E27FC236}">
                <a16:creationId xmlns:a16="http://schemas.microsoft.com/office/drawing/2014/main" id="{135254BD-6BC6-4E2F-BCAA-3FB26EA74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2347913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65" name="Text Box 677">
            <a:extLst>
              <a:ext uri="{FF2B5EF4-FFF2-40B4-BE49-F238E27FC236}">
                <a16:creationId xmlns:a16="http://schemas.microsoft.com/office/drawing/2014/main" id="{D3E378F1-E3B4-43FA-8A8F-14002D52E2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566" name="Text Box 678">
            <a:extLst>
              <a:ext uri="{FF2B5EF4-FFF2-40B4-BE49-F238E27FC236}">
                <a16:creationId xmlns:a16="http://schemas.microsoft.com/office/drawing/2014/main" id="{BCCA825C-7C69-4729-9F1D-C9324DAE98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2286000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567" name="Group 679">
            <a:extLst>
              <a:ext uri="{FF2B5EF4-FFF2-40B4-BE49-F238E27FC236}">
                <a16:creationId xmlns:a16="http://schemas.microsoft.com/office/drawing/2014/main" id="{ACF90B02-710E-4543-8ACB-32320C604AA6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396185248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3527970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666925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800167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13606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6308895"/>
                  </a:ext>
                </a:extLst>
              </a:tr>
            </a:tbl>
          </a:graphicData>
        </a:graphic>
      </p:graphicFrame>
      <p:sp>
        <p:nvSpPr>
          <p:cNvPr id="38584" name="Text Box 696">
            <a:extLst>
              <a:ext uri="{FF2B5EF4-FFF2-40B4-BE49-F238E27FC236}">
                <a16:creationId xmlns:a16="http://schemas.microsoft.com/office/drawing/2014/main" id="{FADCDD4B-20EF-42E5-86F1-A66646A0D9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585" name="Rectangle 697">
            <a:extLst>
              <a:ext uri="{FF2B5EF4-FFF2-40B4-BE49-F238E27FC236}">
                <a16:creationId xmlns:a16="http://schemas.microsoft.com/office/drawing/2014/main" id="{D0DE270B-A3B4-466A-9C24-A92065AF19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636838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86" name="Rectangle 698">
            <a:extLst>
              <a:ext uri="{FF2B5EF4-FFF2-40B4-BE49-F238E27FC236}">
                <a16:creationId xmlns:a16="http://schemas.microsoft.com/office/drawing/2014/main" id="{DD211956-18D1-4A9E-86A8-F1F97957CF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2276475"/>
            <a:ext cx="216058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87" name="Rectangle 699" descr="右上がり対角線 (反転)">
            <a:extLst>
              <a:ext uri="{FF2B5EF4-FFF2-40B4-BE49-F238E27FC236}">
                <a16:creationId xmlns:a16="http://schemas.microsoft.com/office/drawing/2014/main" id="{52C9A205-AD42-4EAD-8540-9D4B4F02E5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588" name="Text Box 700">
            <a:extLst>
              <a:ext uri="{FF2B5EF4-FFF2-40B4-BE49-F238E27FC236}">
                <a16:creationId xmlns:a16="http://schemas.microsoft.com/office/drawing/2014/main" id="{2E5C0711-1DC0-4ADD-8784-7EBA0FB002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589" name="Text Box 701">
            <a:extLst>
              <a:ext uri="{FF2B5EF4-FFF2-40B4-BE49-F238E27FC236}">
                <a16:creationId xmlns:a16="http://schemas.microsoft.com/office/drawing/2014/main" id="{793A2A97-1250-41DB-8872-E29E395185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22860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590" name="Group 702">
            <a:extLst>
              <a:ext uri="{FF2B5EF4-FFF2-40B4-BE49-F238E27FC236}">
                <a16:creationId xmlns:a16="http://schemas.microsoft.com/office/drawing/2014/main" id="{BAFC1FDE-12F0-44DA-9E50-F7E7DA7CF2BA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221298891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820029312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4087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474282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319829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6004728"/>
                  </a:ext>
                </a:extLst>
              </a:tr>
            </a:tbl>
          </a:graphicData>
        </a:graphic>
      </p:graphicFrame>
      <p:sp>
        <p:nvSpPr>
          <p:cNvPr id="38607" name="Text Box 719">
            <a:extLst>
              <a:ext uri="{FF2B5EF4-FFF2-40B4-BE49-F238E27FC236}">
                <a16:creationId xmlns:a16="http://schemas.microsoft.com/office/drawing/2014/main" id="{EA46131D-C16E-4EB9-84A8-C9E3F719E1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608" name="Rectangle 720">
            <a:extLst>
              <a:ext uri="{FF2B5EF4-FFF2-40B4-BE49-F238E27FC236}">
                <a16:creationId xmlns:a16="http://schemas.microsoft.com/office/drawing/2014/main" id="{DDADE6D7-6241-41FC-A243-080C9EE39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2636838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609" name="Rectangle 721">
            <a:extLst>
              <a:ext uri="{FF2B5EF4-FFF2-40B4-BE49-F238E27FC236}">
                <a16:creationId xmlns:a16="http://schemas.microsoft.com/office/drawing/2014/main" id="{DD31F7DF-F4F8-468F-93B6-4ED6D5ECEB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2276475"/>
            <a:ext cx="216058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610" name="Rectangle 722" descr="右上がり対角線 (反転)">
            <a:extLst>
              <a:ext uri="{FF2B5EF4-FFF2-40B4-BE49-F238E27FC236}">
                <a16:creationId xmlns:a16="http://schemas.microsoft.com/office/drawing/2014/main" id="{B3D841E9-E627-44BF-A8DA-4A09C5CD77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2347913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611" name="Text Box 723">
            <a:extLst>
              <a:ext uri="{FF2B5EF4-FFF2-40B4-BE49-F238E27FC236}">
                <a16:creationId xmlns:a16="http://schemas.microsoft.com/office/drawing/2014/main" id="{C12325E7-F74C-4120-A52C-9AE6C9AF07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2643188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612" name="Text Box 724">
            <a:extLst>
              <a:ext uri="{FF2B5EF4-FFF2-40B4-BE49-F238E27FC236}">
                <a16:creationId xmlns:a16="http://schemas.microsoft.com/office/drawing/2014/main" id="{04D2C85C-E4DD-48AC-A431-024805E18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2286000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613" name="Group 725">
            <a:extLst>
              <a:ext uri="{FF2B5EF4-FFF2-40B4-BE49-F238E27FC236}">
                <a16:creationId xmlns:a16="http://schemas.microsoft.com/office/drawing/2014/main" id="{8650DC17-A20F-44B1-B455-78C10896ECAF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2997200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58299225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214221092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074601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698550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04946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955149"/>
                  </a:ext>
                </a:extLst>
              </a:tr>
            </a:tbl>
          </a:graphicData>
        </a:graphic>
      </p:graphicFrame>
      <p:sp>
        <p:nvSpPr>
          <p:cNvPr id="38630" name="Text Box 742">
            <a:extLst>
              <a:ext uri="{FF2B5EF4-FFF2-40B4-BE49-F238E27FC236}">
                <a16:creationId xmlns:a16="http://schemas.microsoft.com/office/drawing/2014/main" id="{5452C09C-8851-487A-BB0D-DEFE1A1D64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2565400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815" name="Rectangle 927">
            <a:extLst>
              <a:ext uri="{FF2B5EF4-FFF2-40B4-BE49-F238E27FC236}">
                <a16:creationId xmlns:a16="http://schemas.microsoft.com/office/drawing/2014/main" id="{1CA654E0-1210-48C9-9612-E6A153B87B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4076700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16" name="Rectangle 928">
            <a:extLst>
              <a:ext uri="{FF2B5EF4-FFF2-40B4-BE49-F238E27FC236}">
                <a16:creationId xmlns:a16="http://schemas.microsoft.com/office/drawing/2014/main" id="{989D7275-79AD-4578-9DCC-4FC487C4B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3716338"/>
            <a:ext cx="216058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17" name="Rectangle 929" descr="右上がり対角線 (反転)">
            <a:extLst>
              <a:ext uri="{FF2B5EF4-FFF2-40B4-BE49-F238E27FC236}">
                <a16:creationId xmlns:a16="http://schemas.microsoft.com/office/drawing/2014/main" id="{C00DA542-8114-477A-A126-D27717443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18" name="Text Box 930">
            <a:extLst>
              <a:ext uri="{FF2B5EF4-FFF2-40B4-BE49-F238E27FC236}">
                <a16:creationId xmlns:a16="http://schemas.microsoft.com/office/drawing/2014/main" id="{14F84513-79F9-4219-8594-346688FD15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819" name="Text Box 931">
            <a:extLst>
              <a:ext uri="{FF2B5EF4-FFF2-40B4-BE49-F238E27FC236}">
                <a16:creationId xmlns:a16="http://schemas.microsoft.com/office/drawing/2014/main" id="{F8CE6EEB-AFD4-451F-BDDC-2CFB44744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37258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820" name="Group 932">
            <a:extLst>
              <a:ext uri="{FF2B5EF4-FFF2-40B4-BE49-F238E27FC236}">
                <a16:creationId xmlns:a16="http://schemas.microsoft.com/office/drawing/2014/main" id="{ED76C20D-67AD-45B6-8439-FBFF05B45180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14390535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217585419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82509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862624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53965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828263"/>
                  </a:ext>
                </a:extLst>
              </a:tr>
            </a:tbl>
          </a:graphicData>
        </a:graphic>
      </p:graphicFrame>
      <p:sp>
        <p:nvSpPr>
          <p:cNvPr id="38837" name="Text Box 949">
            <a:extLst>
              <a:ext uri="{FF2B5EF4-FFF2-40B4-BE49-F238E27FC236}">
                <a16:creationId xmlns:a16="http://schemas.microsoft.com/office/drawing/2014/main" id="{E54ED3F6-8F11-49A3-86FB-BA4114DF5C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838" name="Rectangle 950">
            <a:extLst>
              <a:ext uri="{FF2B5EF4-FFF2-40B4-BE49-F238E27FC236}">
                <a16:creationId xmlns:a16="http://schemas.microsoft.com/office/drawing/2014/main" id="{06971E3C-67E6-4DCD-8E3E-7429B09D2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4076700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39" name="Rectangle 951">
            <a:extLst>
              <a:ext uri="{FF2B5EF4-FFF2-40B4-BE49-F238E27FC236}">
                <a16:creationId xmlns:a16="http://schemas.microsoft.com/office/drawing/2014/main" id="{9BDC8051-505E-491E-B92D-348BE5728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3716338"/>
            <a:ext cx="2160588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40" name="Rectangle 952" descr="右上がり対角線 (反転)">
            <a:extLst>
              <a:ext uri="{FF2B5EF4-FFF2-40B4-BE49-F238E27FC236}">
                <a16:creationId xmlns:a16="http://schemas.microsoft.com/office/drawing/2014/main" id="{18553475-D2AF-4228-B339-8A2E41B498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3787775"/>
            <a:ext cx="719138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41" name="Text Box 953">
            <a:extLst>
              <a:ext uri="{FF2B5EF4-FFF2-40B4-BE49-F238E27FC236}">
                <a16:creationId xmlns:a16="http://schemas.microsoft.com/office/drawing/2014/main" id="{E4EB3FCD-B109-4487-BD70-988F36E3FB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842" name="Text Box 954">
            <a:extLst>
              <a:ext uri="{FF2B5EF4-FFF2-40B4-BE49-F238E27FC236}">
                <a16:creationId xmlns:a16="http://schemas.microsoft.com/office/drawing/2014/main" id="{51E56D82-2371-4855-A971-29CC89A455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3725863"/>
            <a:ext cx="779462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843" name="Group 955">
            <a:extLst>
              <a:ext uri="{FF2B5EF4-FFF2-40B4-BE49-F238E27FC236}">
                <a16:creationId xmlns:a16="http://schemas.microsoft.com/office/drawing/2014/main" id="{51EDD1CC-DF4A-468F-90EE-838BD3F75700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402230892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171916756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826697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927963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51874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795409"/>
                  </a:ext>
                </a:extLst>
              </a:tr>
            </a:tbl>
          </a:graphicData>
        </a:graphic>
      </p:graphicFrame>
      <p:sp>
        <p:nvSpPr>
          <p:cNvPr id="38860" name="Text Box 972">
            <a:extLst>
              <a:ext uri="{FF2B5EF4-FFF2-40B4-BE49-F238E27FC236}">
                <a16:creationId xmlns:a16="http://schemas.microsoft.com/office/drawing/2014/main" id="{ECB73CEA-2641-437B-8DE2-C3C09B24BE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861" name="Rectangle 973">
            <a:extLst>
              <a:ext uri="{FF2B5EF4-FFF2-40B4-BE49-F238E27FC236}">
                <a16:creationId xmlns:a16="http://schemas.microsoft.com/office/drawing/2014/main" id="{E0D93B50-4435-46A4-BB2D-CB0C432AC7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4076700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62" name="Rectangle 974">
            <a:extLst>
              <a:ext uri="{FF2B5EF4-FFF2-40B4-BE49-F238E27FC236}">
                <a16:creationId xmlns:a16="http://schemas.microsoft.com/office/drawing/2014/main" id="{C0B72638-B373-4D90-BC01-C8A9C5305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3716338"/>
            <a:ext cx="216058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63" name="Rectangle 975" descr="右上がり対角線 (反転)">
            <a:extLst>
              <a:ext uri="{FF2B5EF4-FFF2-40B4-BE49-F238E27FC236}">
                <a16:creationId xmlns:a16="http://schemas.microsoft.com/office/drawing/2014/main" id="{1F83BD34-0FF0-4DA5-ACE9-0FFCFCB668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64" name="Text Box 976">
            <a:extLst>
              <a:ext uri="{FF2B5EF4-FFF2-40B4-BE49-F238E27FC236}">
                <a16:creationId xmlns:a16="http://schemas.microsoft.com/office/drawing/2014/main" id="{3C0FA82D-E886-4CDF-BB43-FBC38879C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865" name="Text Box 977">
            <a:extLst>
              <a:ext uri="{FF2B5EF4-FFF2-40B4-BE49-F238E27FC236}">
                <a16:creationId xmlns:a16="http://schemas.microsoft.com/office/drawing/2014/main" id="{DED6CA75-3541-4602-AE2D-878A80889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37258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866" name="Group 978">
            <a:extLst>
              <a:ext uri="{FF2B5EF4-FFF2-40B4-BE49-F238E27FC236}">
                <a16:creationId xmlns:a16="http://schemas.microsoft.com/office/drawing/2014/main" id="{CCA6AA3E-A560-487B-BF3C-AD008739EDC7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342015411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5769513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94402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67970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5642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2602155"/>
                  </a:ext>
                </a:extLst>
              </a:tr>
            </a:tbl>
          </a:graphicData>
        </a:graphic>
      </p:graphicFrame>
      <p:sp>
        <p:nvSpPr>
          <p:cNvPr id="38883" name="Text Box 995">
            <a:extLst>
              <a:ext uri="{FF2B5EF4-FFF2-40B4-BE49-F238E27FC236}">
                <a16:creationId xmlns:a16="http://schemas.microsoft.com/office/drawing/2014/main" id="{2A4AB711-634C-4552-93CB-267F1109E2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884" name="Rectangle 996">
            <a:extLst>
              <a:ext uri="{FF2B5EF4-FFF2-40B4-BE49-F238E27FC236}">
                <a16:creationId xmlns:a16="http://schemas.microsoft.com/office/drawing/2014/main" id="{9C722EA7-9BB6-4D79-9495-F80CFF5965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4076700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85" name="Rectangle 997">
            <a:extLst>
              <a:ext uri="{FF2B5EF4-FFF2-40B4-BE49-F238E27FC236}">
                <a16:creationId xmlns:a16="http://schemas.microsoft.com/office/drawing/2014/main" id="{C98CB1F8-1E17-4B29-84D9-A9AD814CC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3716338"/>
            <a:ext cx="2160587" cy="360362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86" name="Rectangle 998" descr="右上がり対角線 (反転)">
            <a:extLst>
              <a:ext uri="{FF2B5EF4-FFF2-40B4-BE49-F238E27FC236}">
                <a16:creationId xmlns:a16="http://schemas.microsoft.com/office/drawing/2014/main" id="{F741B709-4B46-4BA3-97BF-44E22EBB8D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3787775"/>
            <a:ext cx="719137" cy="576263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887" name="Text Box 999">
            <a:extLst>
              <a:ext uri="{FF2B5EF4-FFF2-40B4-BE49-F238E27FC236}">
                <a16:creationId xmlns:a16="http://schemas.microsoft.com/office/drawing/2014/main" id="{4C268B96-5D0D-48CC-B9DB-293A7B4C70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4083050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888" name="Text Box 1000">
            <a:extLst>
              <a:ext uri="{FF2B5EF4-FFF2-40B4-BE49-F238E27FC236}">
                <a16:creationId xmlns:a16="http://schemas.microsoft.com/office/drawing/2014/main" id="{CAC23953-2C3F-44B1-BFEE-D91297D131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3725863"/>
            <a:ext cx="779463" cy="350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889" name="Group 1001">
            <a:extLst>
              <a:ext uri="{FF2B5EF4-FFF2-40B4-BE49-F238E27FC236}">
                <a16:creationId xmlns:a16="http://schemas.microsoft.com/office/drawing/2014/main" id="{EE38E5EA-1967-432B-B806-3E9EC38D6ECF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4437063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1988117743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02328764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944054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2114620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567397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972054"/>
                  </a:ext>
                </a:extLst>
              </a:tr>
            </a:tbl>
          </a:graphicData>
        </a:graphic>
      </p:graphicFrame>
      <p:sp>
        <p:nvSpPr>
          <p:cNvPr id="38906" name="Text Box 1018">
            <a:extLst>
              <a:ext uri="{FF2B5EF4-FFF2-40B4-BE49-F238E27FC236}">
                <a16:creationId xmlns:a16="http://schemas.microsoft.com/office/drawing/2014/main" id="{0D2B9B56-10B8-4032-8F2A-8B60A42678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4005263"/>
            <a:ext cx="609600" cy="1222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907" name="Rectangle 1019">
            <a:extLst>
              <a:ext uri="{FF2B5EF4-FFF2-40B4-BE49-F238E27FC236}">
                <a16:creationId xmlns:a16="http://schemas.microsoft.com/office/drawing/2014/main" id="{9B9083AB-0234-4610-B941-5923085818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516563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08" name="Rectangle 1020">
            <a:extLst>
              <a:ext uri="{FF2B5EF4-FFF2-40B4-BE49-F238E27FC236}">
                <a16:creationId xmlns:a16="http://schemas.microsoft.com/office/drawing/2014/main" id="{D4B0E360-00C4-4FCD-8FA6-04FA461E00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5156200"/>
            <a:ext cx="216058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09" name="Rectangle 1021" descr="右上がり対角線 (反転)">
            <a:extLst>
              <a:ext uri="{FF2B5EF4-FFF2-40B4-BE49-F238E27FC236}">
                <a16:creationId xmlns:a16="http://schemas.microsoft.com/office/drawing/2014/main" id="{94195BE0-B615-47A1-946C-3C37F0EDD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50" y="5227638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10" name="Text Box 1022">
            <a:extLst>
              <a:ext uri="{FF2B5EF4-FFF2-40B4-BE49-F238E27FC236}">
                <a16:creationId xmlns:a16="http://schemas.microsoft.com/office/drawing/2014/main" id="{F8B87FAD-DDAB-41AD-854C-05A74E91E5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9525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911" name="Text Box 1023">
            <a:extLst>
              <a:ext uri="{FF2B5EF4-FFF2-40B4-BE49-F238E27FC236}">
                <a16:creationId xmlns:a16="http://schemas.microsoft.com/office/drawing/2014/main" id="{3C823933-E799-48F3-B90A-CD0FC757B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088" y="51657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912" name="Group 1024">
            <a:extLst>
              <a:ext uri="{FF2B5EF4-FFF2-40B4-BE49-F238E27FC236}">
                <a16:creationId xmlns:a16="http://schemas.microsoft.com/office/drawing/2014/main" id="{4AA5153E-4AAA-426A-B0C6-1FE416065952}"/>
              </a:ext>
            </a:extLst>
          </p:cNvPr>
          <p:cNvGraphicFramePr>
            <a:graphicFrameLocks noGrp="1"/>
          </p:cNvGraphicFramePr>
          <p:nvPr/>
        </p:nvGraphicFramePr>
        <p:xfrm>
          <a:off x="488950" y="5876925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917723378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3326510730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671607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321666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484971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153859"/>
                  </a:ext>
                </a:extLst>
              </a:tr>
            </a:tbl>
          </a:graphicData>
        </a:graphic>
      </p:graphicFrame>
      <p:sp>
        <p:nvSpPr>
          <p:cNvPr id="38929" name="Text Box 1041">
            <a:extLst>
              <a:ext uri="{FF2B5EF4-FFF2-40B4-BE49-F238E27FC236}">
                <a16:creationId xmlns:a16="http://schemas.microsoft.com/office/drawing/2014/main" id="{B637344E-127E-4678-B8C1-8D4EE3A9F9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930" name="Rectangle 1042">
            <a:extLst>
              <a:ext uri="{FF2B5EF4-FFF2-40B4-BE49-F238E27FC236}">
                <a16:creationId xmlns:a16="http://schemas.microsoft.com/office/drawing/2014/main" id="{31464973-1AB4-4EF3-B5B5-26C3C8FA52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5516563"/>
            <a:ext cx="2160588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31" name="Rectangle 1043">
            <a:extLst>
              <a:ext uri="{FF2B5EF4-FFF2-40B4-BE49-F238E27FC236}">
                <a16:creationId xmlns:a16="http://schemas.microsoft.com/office/drawing/2014/main" id="{D4EDF2AD-6589-43AB-9661-46769E5E0A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20975" y="5156200"/>
            <a:ext cx="2160588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32" name="Rectangle 1044" descr="右上がり対角線 (反転)">
            <a:extLst>
              <a:ext uri="{FF2B5EF4-FFF2-40B4-BE49-F238E27FC236}">
                <a16:creationId xmlns:a16="http://schemas.microsoft.com/office/drawing/2014/main" id="{2B5D4F03-46F8-4919-ABED-A9730A742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0" y="5227638"/>
            <a:ext cx="719138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33" name="Text Box 1045">
            <a:extLst>
              <a:ext uri="{FF2B5EF4-FFF2-40B4-BE49-F238E27FC236}">
                <a16:creationId xmlns:a16="http://schemas.microsoft.com/office/drawing/2014/main" id="{F5EBA098-768B-45CA-92B9-44882E7750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4575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934" name="Text Box 1046">
            <a:extLst>
              <a:ext uri="{FF2B5EF4-FFF2-40B4-BE49-F238E27FC236}">
                <a16:creationId xmlns:a16="http://schemas.microsoft.com/office/drawing/2014/main" id="{E26D2D39-365A-4608-98CC-B5487D1E0D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13138" y="5165725"/>
            <a:ext cx="779462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935" name="Group 1047">
            <a:extLst>
              <a:ext uri="{FF2B5EF4-FFF2-40B4-BE49-F238E27FC236}">
                <a16:creationId xmlns:a16="http://schemas.microsoft.com/office/drawing/2014/main" id="{C29504BA-1413-4047-B38C-9C7CD6B0805B}"/>
              </a:ext>
            </a:extLst>
          </p:cNvPr>
          <p:cNvGraphicFramePr>
            <a:graphicFrameLocks noGrp="1"/>
          </p:cNvGraphicFramePr>
          <p:nvPr/>
        </p:nvGraphicFramePr>
        <p:xfrm>
          <a:off x="2794000" y="5876925"/>
          <a:ext cx="2016125" cy="448800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1480415950"/>
                    </a:ext>
                  </a:extLst>
                </a:gridCol>
                <a:gridCol w="1439862">
                  <a:extLst>
                    <a:ext uri="{9D8B030D-6E8A-4147-A177-3AD203B41FA5}">
                      <a16:colId xmlns:a16="http://schemas.microsoft.com/office/drawing/2014/main" val="1229031039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751329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7775847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7467108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669857"/>
                  </a:ext>
                </a:extLst>
              </a:tr>
            </a:tbl>
          </a:graphicData>
        </a:graphic>
      </p:graphicFrame>
      <p:sp>
        <p:nvSpPr>
          <p:cNvPr id="38952" name="Text Box 1064">
            <a:extLst>
              <a:ext uri="{FF2B5EF4-FFF2-40B4-BE49-F238E27FC236}">
                <a16:creationId xmlns:a16="http://schemas.microsoft.com/office/drawing/2014/main" id="{12F7A788-E489-4FBB-911E-1D28B49ED8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5438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953" name="Rectangle 1065">
            <a:extLst>
              <a:ext uri="{FF2B5EF4-FFF2-40B4-BE49-F238E27FC236}">
                <a16:creationId xmlns:a16="http://schemas.microsoft.com/office/drawing/2014/main" id="{352E3525-8CC0-4580-9471-7F9F4EC00C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516563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54" name="Rectangle 1066">
            <a:extLst>
              <a:ext uri="{FF2B5EF4-FFF2-40B4-BE49-F238E27FC236}">
                <a16:creationId xmlns:a16="http://schemas.microsoft.com/office/drawing/2014/main" id="{A228AE56-3C4C-4521-B700-665367EF7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5156200"/>
            <a:ext cx="216058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55" name="Rectangle 1067" descr="右上がり対角線 (反転)">
            <a:extLst>
              <a:ext uri="{FF2B5EF4-FFF2-40B4-BE49-F238E27FC236}">
                <a16:creationId xmlns:a16="http://schemas.microsoft.com/office/drawing/2014/main" id="{254AA59F-BE4D-4315-8C9F-6FE0CC59A8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3" y="5227638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56" name="Text Box 1068">
            <a:extLst>
              <a:ext uri="{FF2B5EF4-FFF2-40B4-BE49-F238E27FC236}">
                <a16:creationId xmlns:a16="http://schemas.microsoft.com/office/drawing/2014/main" id="{BD5FD63D-2FE4-46A3-865C-A4A2D08A60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88038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957" name="Text Box 1069">
            <a:extLst>
              <a:ext uri="{FF2B5EF4-FFF2-40B4-BE49-F238E27FC236}">
                <a16:creationId xmlns:a16="http://schemas.microsoft.com/office/drawing/2014/main" id="{9F7F2327-7DCF-48AB-9059-21D5AE696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16600" y="51657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958" name="Group 1070">
            <a:extLst>
              <a:ext uri="{FF2B5EF4-FFF2-40B4-BE49-F238E27FC236}">
                <a16:creationId xmlns:a16="http://schemas.microsoft.com/office/drawing/2014/main" id="{37C6704E-D74F-47FF-A4F5-20675EAED8FA}"/>
              </a:ext>
            </a:extLst>
          </p:cNvPr>
          <p:cNvGraphicFramePr>
            <a:graphicFrameLocks noGrp="1"/>
          </p:cNvGraphicFramePr>
          <p:nvPr/>
        </p:nvGraphicFramePr>
        <p:xfrm>
          <a:off x="5097463" y="5876925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96994049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1122759403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5446455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766917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373793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4336086"/>
                  </a:ext>
                </a:extLst>
              </a:tr>
            </a:tbl>
          </a:graphicData>
        </a:graphic>
      </p:graphicFrame>
      <p:sp>
        <p:nvSpPr>
          <p:cNvPr id="38975" name="Text Box 1087">
            <a:extLst>
              <a:ext uri="{FF2B5EF4-FFF2-40B4-BE49-F238E27FC236}">
                <a16:creationId xmlns:a16="http://schemas.microsoft.com/office/drawing/2014/main" id="{D3BC8225-1812-43D6-9A74-331CE66F39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8976" name="Rectangle 1088">
            <a:extLst>
              <a:ext uri="{FF2B5EF4-FFF2-40B4-BE49-F238E27FC236}">
                <a16:creationId xmlns:a16="http://schemas.microsoft.com/office/drawing/2014/main" id="{58984A85-CACB-4BF4-8C34-5EE40A07BD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5516563"/>
            <a:ext cx="2160587" cy="863600"/>
          </a:xfrm>
          <a:prstGeom prst="rect">
            <a:avLst/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77" name="Rectangle 1089">
            <a:extLst>
              <a:ext uri="{FF2B5EF4-FFF2-40B4-BE49-F238E27FC236}">
                <a16:creationId xmlns:a16="http://schemas.microsoft.com/office/drawing/2014/main" id="{266B299E-08B8-4312-B8FB-2BA182BF3B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9488" y="5156200"/>
            <a:ext cx="2160587" cy="360363"/>
          </a:xfrm>
          <a:prstGeom prst="rect">
            <a:avLst/>
          </a:prstGeom>
          <a:solidFill>
            <a:srgbClr val="000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78" name="Rectangle 1090" descr="右上がり対角線 (反転)">
            <a:extLst>
              <a:ext uri="{FF2B5EF4-FFF2-40B4-BE49-F238E27FC236}">
                <a16:creationId xmlns:a16="http://schemas.microsoft.com/office/drawing/2014/main" id="{5E45B321-7129-4A43-A048-6B352A360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513" y="5227638"/>
            <a:ext cx="719137" cy="576262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8979" name="Text Box 1091">
            <a:extLst>
              <a:ext uri="{FF2B5EF4-FFF2-40B4-BE49-F238E27FC236}">
                <a16:creationId xmlns:a16="http://schemas.microsoft.com/office/drawing/2014/main" id="{EA3D1D36-D16E-408E-ADE3-2024A99DEA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93088" y="5522913"/>
            <a:ext cx="122555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600">
                <a:ea typeface="メイリオ" panose="020B0604030504040204" pitchFamily="50" charset="-128"/>
              </a:rPr>
              <a:t>商品の簡単な概要を入力する。商品の簡単な概要を入力する。</a:t>
            </a:r>
          </a:p>
        </p:txBody>
      </p:sp>
      <p:sp>
        <p:nvSpPr>
          <p:cNvPr id="38980" name="Text Box 1092">
            <a:extLst>
              <a:ext uri="{FF2B5EF4-FFF2-40B4-BE49-F238E27FC236}">
                <a16:creationId xmlns:a16="http://schemas.microsoft.com/office/drawing/2014/main" id="{6A12D27C-2A90-412B-8723-677D7C8969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1650" y="5165725"/>
            <a:ext cx="779463" cy="350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sz="9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7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38981" name="Group 1093">
            <a:extLst>
              <a:ext uri="{FF2B5EF4-FFF2-40B4-BE49-F238E27FC236}">
                <a16:creationId xmlns:a16="http://schemas.microsoft.com/office/drawing/2014/main" id="{61D45B28-01F6-4781-B6F8-1536F76F78B7}"/>
              </a:ext>
            </a:extLst>
          </p:cNvPr>
          <p:cNvGraphicFramePr>
            <a:graphicFrameLocks noGrp="1"/>
          </p:cNvGraphicFramePr>
          <p:nvPr/>
        </p:nvGraphicFramePr>
        <p:xfrm>
          <a:off x="7402513" y="5876925"/>
          <a:ext cx="2016125" cy="448800"/>
        </p:xfrm>
        <a:graphic>
          <a:graphicData uri="http://schemas.openxmlformats.org/drawingml/2006/table">
            <a:tbl>
              <a:tblPr/>
              <a:tblGrid>
                <a:gridCol w="576262">
                  <a:extLst>
                    <a:ext uri="{9D8B030D-6E8A-4147-A177-3AD203B41FA5}">
                      <a16:colId xmlns:a16="http://schemas.microsoft.com/office/drawing/2014/main" val="3409565502"/>
                    </a:ext>
                  </a:extLst>
                </a:gridCol>
                <a:gridCol w="1439863">
                  <a:extLst>
                    <a:ext uri="{9D8B030D-6E8A-4147-A177-3AD203B41FA5}">
                      <a16:colId xmlns:a16="http://schemas.microsoft.com/office/drawing/2014/main" val="3751050917"/>
                    </a:ext>
                  </a:extLst>
                </a:gridCol>
              </a:tblGrid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79381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7522484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128022"/>
                  </a:ext>
                </a:extLst>
              </a:tr>
              <a:tr h="1079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標準価格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0000000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円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(</a:t>
                      </a:r>
                      <a:r>
                        <a:rPr kumimoji="1" lang="ja-JP" altLang="en-US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税込み</a:t>
                      </a:r>
                      <a:r>
                        <a:rPr kumimoji="1" lang="en-US" altLang="ja-JP" sz="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)</a:t>
                      </a:r>
                    </a:p>
                  </a:txBody>
                  <a:tcPr marL="72000" marR="72000" marT="18000" marB="18000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600661"/>
                  </a:ext>
                </a:extLst>
              </a:tr>
            </a:tbl>
          </a:graphicData>
        </a:graphic>
      </p:graphicFrame>
      <p:sp>
        <p:nvSpPr>
          <p:cNvPr id="38998" name="Text Box 1110">
            <a:extLst>
              <a:ext uri="{FF2B5EF4-FFF2-40B4-BE49-F238E27FC236}">
                <a16:creationId xmlns:a16="http://schemas.microsoft.com/office/drawing/2014/main" id="{BDF56A2B-6FD6-4990-BF89-198482D163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3950" y="5445125"/>
            <a:ext cx="609600" cy="1222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ja-JP" altLang="en-US" sz="800" b="1">
                <a:ea typeface="メイリオ" panose="020B0604030504040204" pitchFamily="50" charset="-128"/>
              </a:rPr>
              <a:t>写真スペース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14" name="AutoShape 78">
            <a:extLst>
              <a:ext uri="{FF2B5EF4-FFF2-40B4-BE49-F238E27FC236}">
                <a16:creationId xmlns:a16="http://schemas.microsoft.com/office/drawing/2014/main" id="{C4CB1AE2-B99B-478D-91F8-36104EB35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24438" y="836613"/>
            <a:ext cx="4465637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013" name="AutoShape 77">
            <a:extLst>
              <a:ext uri="{FF2B5EF4-FFF2-40B4-BE49-F238E27FC236}">
                <a16:creationId xmlns:a16="http://schemas.microsoft.com/office/drawing/2014/main" id="{D422F71D-AE6B-4ABC-8AB2-5C7F3838B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5925" y="836613"/>
            <a:ext cx="4465638" cy="6477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808080"/>
              </a:gs>
              <a:gs pos="100000">
                <a:srgbClr val="808080">
                  <a:gamma/>
                  <a:shade val="46275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41" name="Rectangle 5">
            <a:extLst>
              <a:ext uri="{FF2B5EF4-FFF2-40B4-BE49-F238E27FC236}">
                <a16:creationId xmlns:a16="http://schemas.microsoft.com/office/drawing/2014/main" id="{01D22F94-BB6A-47F3-A885-BC603E02F96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ja-JP" altLang="en-US"/>
              <a:t>タイトル</a:t>
            </a:r>
          </a:p>
        </p:txBody>
      </p:sp>
      <p:sp>
        <p:nvSpPr>
          <p:cNvPr id="39942" name="Rectangle 6" descr="右上がり対角線 (反転)">
            <a:extLst>
              <a:ext uri="{FF2B5EF4-FFF2-40B4-BE49-F238E27FC236}">
                <a16:creationId xmlns:a16="http://schemas.microsoft.com/office/drawing/2014/main" id="{0FB4D935-BF64-4F1B-897A-422B8C005E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388" y="1628775"/>
            <a:ext cx="4176712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43" name="Text Box 7">
            <a:extLst>
              <a:ext uri="{FF2B5EF4-FFF2-40B4-BE49-F238E27FC236}">
                <a16:creationId xmlns:a16="http://schemas.microsoft.com/office/drawing/2014/main" id="{2C2E5BCC-82AC-4FA7-ADB4-FAD92AAEE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9944" name="Text Box 8">
            <a:extLst>
              <a:ext uri="{FF2B5EF4-FFF2-40B4-BE49-F238E27FC236}">
                <a16:creationId xmlns:a16="http://schemas.microsoft.com/office/drawing/2014/main" id="{A96E7C59-07AC-4514-ACEA-9D2C6E2F51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950" y="908050"/>
            <a:ext cx="13795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graphicFrame>
        <p:nvGraphicFramePr>
          <p:cNvPr id="40017" name="Group 81">
            <a:extLst>
              <a:ext uri="{FF2B5EF4-FFF2-40B4-BE49-F238E27FC236}">
                <a16:creationId xmlns:a16="http://schemas.microsoft.com/office/drawing/2014/main" id="{7018191A-C13A-489D-B88C-19CFEB6E5AB6}"/>
              </a:ext>
            </a:extLst>
          </p:cNvPr>
          <p:cNvGraphicFramePr>
            <a:graphicFrameLocks noGrp="1"/>
          </p:cNvGraphicFramePr>
          <p:nvPr/>
        </p:nvGraphicFramePr>
        <p:xfrm>
          <a:off x="560388" y="4868863"/>
          <a:ext cx="2736850" cy="1100137"/>
        </p:xfrm>
        <a:graphic>
          <a:graphicData uri="http://schemas.openxmlformats.org/drawingml/2006/table">
            <a:tbl>
              <a:tblPr/>
              <a:tblGrid>
                <a:gridCol w="782637">
                  <a:extLst>
                    <a:ext uri="{9D8B030D-6E8A-4147-A177-3AD203B41FA5}">
                      <a16:colId xmlns:a16="http://schemas.microsoft.com/office/drawing/2014/main" val="1648524792"/>
                    </a:ext>
                  </a:extLst>
                </a:gridCol>
                <a:gridCol w="1954213">
                  <a:extLst>
                    <a:ext uri="{9D8B030D-6E8A-4147-A177-3AD203B41FA5}">
                      <a16:colId xmlns:a16="http://schemas.microsoft.com/office/drawing/2014/main" val="2092139017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048616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0189463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538785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893444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5304436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2544314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7309"/>
                  </a:ext>
                </a:extLst>
              </a:tr>
            </a:tbl>
          </a:graphicData>
        </a:graphic>
      </p:graphicFrame>
      <p:sp>
        <p:nvSpPr>
          <p:cNvPr id="39972" name="Text Box 36">
            <a:extLst>
              <a:ext uri="{FF2B5EF4-FFF2-40B4-BE49-F238E27FC236}">
                <a16:creationId xmlns:a16="http://schemas.microsoft.com/office/drawing/2014/main" id="{7872702C-E009-4497-87E5-11C74B70E1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0388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39973" name="Text Box 37">
            <a:extLst>
              <a:ext uri="{FF2B5EF4-FFF2-40B4-BE49-F238E27FC236}">
                <a16:creationId xmlns:a16="http://schemas.microsoft.com/office/drawing/2014/main" id="{3D119FE0-64FA-422E-AFF7-D7B3A6769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13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39974" name="Text Box 38">
            <a:extLst>
              <a:ext uri="{FF2B5EF4-FFF2-40B4-BE49-F238E27FC236}">
                <a16:creationId xmlns:a16="http://schemas.microsoft.com/office/drawing/2014/main" id="{9C910632-DCE5-40E0-8FF3-016BD78C47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0975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sp>
        <p:nvSpPr>
          <p:cNvPr id="39975" name="Rectangle 39" descr="右上がり対角線 (反転)">
            <a:extLst>
              <a:ext uri="{FF2B5EF4-FFF2-40B4-BE49-F238E27FC236}">
                <a16:creationId xmlns:a16="http://schemas.microsoft.com/office/drawing/2014/main" id="{C73D90D3-87CB-41C6-8E15-AB11322DA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13" y="4868863"/>
            <a:ext cx="1296987" cy="12969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76" name="Text Box 40">
            <a:extLst>
              <a:ext uri="{FF2B5EF4-FFF2-40B4-BE49-F238E27FC236}">
                <a16:creationId xmlns:a16="http://schemas.microsoft.com/office/drawing/2014/main" id="{D4C81528-A596-46F5-A006-C00D099500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7600" y="5373688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  <p:sp>
        <p:nvSpPr>
          <p:cNvPr id="39978" name="Rectangle 42" descr="右上がり対角線 (反転)">
            <a:extLst>
              <a:ext uri="{FF2B5EF4-FFF2-40B4-BE49-F238E27FC236}">
                <a16:creationId xmlns:a16="http://schemas.microsoft.com/office/drawing/2014/main" id="{7CBBFCA6-3EF1-4B1A-88CE-6BBCB00FE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900" y="1628775"/>
            <a:ext cx="4176713" cy="2447925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9979" name="Text Box 43">
            <a:extLst>
              <a:ext uri="{FF2B5EF4-FFF2-40B4-BE49-F238E27FC236}">
                <a16:creationId xmlns:a16="http://schemas.microsoft.com/office/drawing/2014/main" id="{ADA473B8-E9C5-44B5-BF75-FA984003D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4149725"/>
            <a:ext cx="42481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sz="1000">
                <a:ea typeface="メイリオ" panose="020B0604030504040204" pitchFamily="50" charset="-128"/>
              </a:rPr>
              <a:t>商品の簡単な概要を入力する。商品の簡単な概要を入力する。商品の簡単な概要を入力する。商品の簡単な概要を入力する。商品の簡単な概要を入力する。商品の簡単な概要を入力する。</a:t>
            </a:r>
          </a:p>
        </p:txBody>
      </p:sp>
      <p:sp>
        <p:nvSpPr>
          <p:cNvPr id="39980" name="Text Box 44">
            <a:extLst>
              <a:ext uri="{FF2B5EF4-FFF2-40B4-BE49-F238E27FC236}">
                <a16:creationId xmlns:a16="http://schemas.microsoft.com/office/drawing/2014/main" id="{2C456530-4E11-4FCF-AE9C-219ED8E694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463" y="908050"/>
            <a:ext cx="137953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商品名</a:t>
            </a:r>
            <a:br>
              <a:rPr lang="ja-JP" altLang="en-US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型番</a:t>
            </a:r>
            <a:r>
              <a:rPr lang="en-US" altLang="ja-JP" sz="14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AAA-000</a:t>
            </a:r>
          </a:p>
        </p:txBody>
      </p:sp>
      <p:sp>
        <p:nvSpPr>
          <p:cNvPr id="40009" name="Text Box 73">
            <a:extLst>
              <a:ext uri="{FF2B5EF4-FFF2-40B4-BE49-F238E27FC236}">
                <a16:creationId xmlns:a16="http://schemas.microsoft.com/office/drawing/2014/main" id="{492C445E-54F5-4092-9692-D307BFED7B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25" y="2779713"/>
            <a:ext cx="762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</a:t>
            </a:r>
          </a:p>
        </p:txBody>
      </p:sp>
      <p:sp>
        <p:nvSpPr>
          <p:cNvPr id="40010" name="Text Box 74">
            <a:extLst>
              <a:ext uri="{FF2B5EF4-FFF2-40B4-BE49-F238E27FC236}">
                <a16:creationId xmlns:a16="http://schemas.microsoft.com/office/drawing/2014/main" id="{5D5F47B9-F60D-4198-B205-C8F00E881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9488" y="1196975"/>
            <a:ext cx="20129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/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標準価格：</a:t>
            </a:r>
            <a:r>
              <a:rPr lang="en-US" altLang="ja-JP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000,000</a:t>
            </a:r>
            <a:r>
              <a:rPr lang="ja-JP" altLang="en-US" sz="10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円（税込）</a:t>
            </a:r>
          </a:p>
        </p:txBody>
      </p:sp>
      <p:graphicFrame>
        <p:nvGraphicFramePr>
          <p:cNvPr id="40076" name="Group 140">
            <a:extLst>
              <a:ext uri="{FF2B5EF4-FFF2-40B4-BE49-F238E27FC236}">
                <a16:creationId xmlns:a16="http://schemas.microsoft.com/office/drawing/2014/main" id="{265349E2-B0AB-4186-B90B-DC06D5F294A6}"/>
              </a:ext>
            </a:extLst>
          </p:cNvPr>
          <p:cNvGraphicFramePr>
            <a:graphicFrameLocks noGrp="1"/>
          </p:cNvGraphicFramePr>
          <p:nvPr/>
        </p:nvGraphicFramePr>
        <p:xfrm>
          <a:off x="5168900" y="4868863"/>
          <a:ext cx="2736850" cy="1100137"/>
        </p:xfrm>
        <a:graphic>
          <a:graphicData uri="http://schemas.openxmlformats.org/drawingml/2006/table">
            <a:tbl>
              <a:tblPr/>
              <a:tblGrid>
                <a:gridCol w="782638">
                  <a:extLst>
                    <a:ext uri="{9D8B030D-6E8A-4147-A177-3AD203B41FA5}">
                      <a16:colId xmlns:a16="http://schemas.microsoft.com/office/drawing/2014/main" val="51580131"/>
                    </a:ext>
                  </a:extLst>
                </a:gridCol>
                <a:gridCol w="1954212">
                  <a:extLst>
                    <a:ext uri="{9D8B030D-6E8A-4147-A177-3AD203B41FA5}">
                      <a16:colId xmlns:a16="http://schemas.microsoft.com/office/drawing/2014/main" val="2630121129"/>
                    </a:ext>
                  </a:extLst>
                </a:gridCol>
              </a:tblGrid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項目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内容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308018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外形サイズ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1000(w)×1000(H)×1000(D)mm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6842384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重量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7748852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定格電源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173837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消費電力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493868"/>
                  </a:ext>
                </a:extLst>
              </a:tr>
              <a:tr h="122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動作温度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あ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8413580"/>
                  </a:ext>
                </a:extLst>
              </a:tr>
              <a:tr h="12065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備考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kumimoji="1"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1pPr>
                      <a:lvl2pPr>
                        <a:spcBef>
                          <a:spcPct val="20000"/>
                        </a:spcBef>
                        <a:defRPr kumimoji="1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2pPr>
                      <a:lvl3pPr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3pPr>
                      <a:lvl4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4pPr>
                      <a:lvl5pPr>
                        <a:spcBef>
                          <a:spcPct val="20000"/>
                        </a:spcBef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ＭＳ Ｐゴシック" panose="020B0600070205080204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※</a:t>
                      </a:r>
                      <a:r>
                        <a:rPr kumimoji="1" lang="ja-JP" altLang="en-US" sz="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オプション有り</a:t>
                      </a:r>
                    </a:p>
                  </a:txBody>
                  <a:tcPr marL="72000" marR="72000" marT="18000" marB="180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2619"/>
                  </a:ext>
                </a:extLst>
              </a:tr>
            </a:tbl>
          </a:graphicData>
        </a:graphic>
      </p:graphicFrame>
      <p:sp>
        <p:nvSpPr>
          <p:cNvPr id="40102" name="Text Box 166">
            <a:extLst>
              <a:ext uri="{FF2B5EF4-FFF2-40B4-BE49-F238E27FC236}">
                <a16:creationId xmlns:a16="http://schemas.microsoft.com/office/drawing/2014/main" id="{98C3B967-EE9C-465F-8EF7-01A65D64E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8900" y="6021388"/>
            <a:ext cx="27368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>
            <a:lvl1pPr marL="92075" indent="-920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ja-JP" sz="800">
                <a:ea typeface="メイリオ" panose="020B0604030504040204" pitchFamily="50" charset="-128"/>
              </a:rPr>
              <a:t>※</a:t>
            </a:r>
            <a:r>
              <a:rPr lang="ja-JP" altLang="en-US" sz="800">
                <a:ea typeface="メイリオ" panose="020B0604030504040204" pitchFamily="50" charset="-128"/>
              </a:rPr>
              <a:t>特記事項があれば記入する。無ければ削除する。</a:t>
            </a:r>
          </a:p>
        </p:txBody>
      </p:sp>
      <p:sp>
        <p:nvSpPr>
          <p:cNvPr id="40103" name="Rectangle 167" descr="右上がり対角線 (反転)">
            <a:extLst>
              <a:ext uri="{FF2B5EF4-FFF2-40B4-BE49-F238E27FC236}">
                <a16:creationId xmlns:a16="http://schemas.microsoft.com/office/drawing/2014/main" id="{C537D43D-2AD4-47F5-829F-152B4D3040D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8625" y="4868863"/>
            <a:ext cx="1296988" cy="1296987"/>
          </a:xfrm>
          <a:prstGeom prst="rect">
            <a:avLst/>
          </a:prstGeom>
          <a:pattFill prst="dkUpDiag">
            <a:fgClr>
              <a:srgbClr val="969696"/>
            </a:fgClr>
            <a:bgClr>
              <a:schemeClr val="bg1"/>
            </a:bgClr>
          </a:pattFill>
          <a:ln w="1270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104" name="Text Box 168">
            <a:extLst>
              <a:ext uri="{FF2B5EF4-FFF2-40B4-BE49-F238E27FC236}">
                <a16:creationId xmlns:a16="http://schemas.microsoft.com/office/drawing/2014/main" id="{C9EA28A9-CDBB-44B2-9FD9-8161E8496D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6113" y="5373688"/>
            <a:ext cx="889000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ja-JP" altLang="en-US" sz="1000" b="1">
                <a:ea typeface="メイリオ" panose="020B0604030504040204" pitchFamily="50" charset="-128"/>
              </a:rPr>
              <a:t>写真スペース２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853</TotalTime>
  <Words>9042</Words>
  <Application>Microsoft Office PowerPoint</Application>
  <PresentationFormat>A4 210 x 297 mm</PresentationFormat>
  <Paragraphs>1750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19" baseType="lpstr">
      <vt:lpstr>メイリオ</vt:lpstr>
      <vt:lpstr>Arial</vt:lpstr>
      <vt:lpstr>標準デザイン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  <vt:lpstr>タイトル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pptx990_商品リストのテンプレート2</dc:title>
  <dc:subject>pptx990_商品リストのテンプレート2</dc:subject>
  <dc:creator>でじけろお</dc:creator>
  <cp:revision>2</cp:revision>
  <dcterms:created xsi:type="dcterms:W3CDTF">2010-10-12T01:13:58Z</dcterms:created>
  <dcterms:modified xsi:type="dcterms:W3CDTF">2019-03-31T17:38:33Z</dcterms:modified>
  <cp:version>2</cp:version>
</cp:coreProperties>
</file>